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863" r:id="rId3"/>
    <p:sldId id="768" r:id="rId4"/>
    <p:sldId id="864" r:id="rId5"/>
    <p:sldId id="769" r:id="rId6"/>
    <p:sldId id="770" r:id="rId7"/>
    <p:sldId id="771" r:id="rId8"/>
    <p:sldId id="772" r:id="rId9"/>
    <p:sldId id="773" r:id="rId10"/>
    <p:sldId id="774" r:id="rId11"/>
    <p:sldId id="775" r:id="rId12"/>
    <p:sldId id="776" r:id="rId13"/>
    <p:sldId id="777" r:id="rId14"/>
    <p:sldId id="778" r:id="rId15"/>
    <p:sldId id="779" r:id="rId16"/>
    <p:sldId id="780" r:id="rId17"/>
    <p:sldId id="781" r:id="rId18"/>
    <p:sldId id="782" r:id="rId19"/>
    <p:sldId id="783" r:id="rId20"/>
    <p:sldId id="784" r:id="rId21"/>
    <p:sldId id="785" r:id="rId22"/>
    <p:sldId id="786" r:id="rId23"/>
    <p:sldId id="787" r:id="rId24"/>
    <p:sldId id="788" r:id="rId25"/>
    <p:sldId id="789" r:id="rId26"/>
    <p:sldId id="790" r:id="rId27"/>
    <p:sldId id="791" r:id="rId28"/>
    <p:sldId id="792" r:id="rId29"/>
    <p:sldId id="793" r:id="rId30"/>
    <p:sldId id="865" r:id="rId31"/>
    <p:sldId id="794" r:id="rId32"/>
    <p:sldId id="795" r:id="rId33"/>
    <p:sldId id="796" r:id="rId34"/>
    <p:sldId id="797" r:id="rId35"/>
    <p:sldId id="798" r:id="rId36"/>
    <p:sldId id="799" r:id="rId37"/>
    <p:sldId id="800" r:id="rId38"/>
    <p:sldId id="801" r:id="rId39"/>
    <p:sldId id="802" r:id="rId40"/>
    <p:sldId id="868" r:id="rId41"/>
    <p:sldId id="803" r:id="rId42"/>
    <p:sldId id="804" r:id="rId43"/>
    <p:sldId id="805" r:id="rId44"/>
    <p:sldId id="806" r:id="rId45"/>
    <p:sldId id="807" r:id="rId46"/>
    <p:sldId id="808" r:id="rId47"/>
    <p:sldId id="809" r:id="rId48"/>
    <p:sldId id="810" r:id="rId49"/>
    <p:sldId id="811" r:id="rId50"/>
    <p:sldId id="812" r:id="rId51"/>
    <p:sldId id="813" r:id="rId52"/>
    <p:sldId id="814" r:id="rId53"/>
    <p:sldId id="815" r:id="rId54"/>
    <p:sldId id="816" r:id="rId55"/>
    <p:sldId id="817" r:id="rId56"/>
    <p:sldId id="818" r:id="rId57"/>
    <p:sldId id="819" r:id="rId58"/>
    <p:sldId id="820" r:id="rId59"/>
    <p:sldId id="821" r:id="rId60"/>
    <p:sldId id="822" r:id="rId61"/>
    <p:sldId id="823" r:id="rId62"/>
    <p:sldId id="824" r:id="rId63"/>
    <p:sldId id="825" r:id="rId64"/>
    <p:sldId id="826" r:id="rId65"/>
    <p:sldId id="827" r:id="rId66"/>
    <p:sldId id="828" r:id="rId67"/>
    <p:sldId id="829" r:id="rId68"/>
    <p:sldId id="830" r:id="rId69"/>
    <p:sldId id="831" r:id="rId70"/>
    <p:sldId id="832" r:id="rId71"/>
    <p:sldId id="833" r:id="rId72"/>
    <p:sldId id="834" r:id="rId73"/>
    <p:sldId id="835" r:id="rId74"/>
    <p:sldId id="836" r:id="rId75"/>
    <p:sldId id="837" r:id="rId76"/>
    <p:sldId id="838" r:id="rId77"/>
    <p:sldId id="839" r:id="rId78"/>
    <p:sldId id="842" r:id="rId79"/>
    <p:sldId id="843" r:id="rId80"/>
    <p:sldId id="844" r:id="rId81"/>
    <p:sldId id="845" r:id="rId82"/>
    <p:sldId id="846" r:id="rId83"/>
    <p:sldId id="847" r:id="rId84"/>
    <p:sldId id="848" r:id="rId85"/>
    <p:sldId id="849" r:id="rId86"/>
    <p:sldId id="866" r:id="rId87"/>
    <p:sldId id="867" r:id="rId88"/>
    <p:sldId id="858" r:id="rId89"/>
    <p:sldId id="859" r:id="rId90"/>
    <p:sldId id="869" r:id="rId91"/>
    <p:sldId id="342" r:id="rId92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2" autoAdjust="0"/>
  </p:normalViewPr>
  <p:slideViewPr>
    <p:cSldViewPr>
      <p:cViewPr>
        <p:scale>
          <a:sx n="100" d="100"/>
          <a:sy n="100" d="100"/>
        </p:scale>
        <p:origin x="-95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20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06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59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57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78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800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475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968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540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58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871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793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493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639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97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2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80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07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8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42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24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15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88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10CCF-F31B-46FA-AA06-795E4531C1CB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685B-5B60-41C1-9223-55E8AB5DE8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23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omapdaisuki@yokoo.co.jp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84.png"/><Relationship Id="rId10" Type="http://schemas.openxmlformats.org/officeDocument/2006/relationships/image" Target="../media/image2.png"/><Relationship Id="rId4" Type="http://schemas.openxmlformats.org/officeDocument/2006/relationships/image" Target="../media/image83.png"/><Relationship Id="rId9" Type="http://schemas.openxmlformats.org/officeDocument/2006/relationships/hyperlink" Target="http://www.google.com/url?sa=i&amp;rct=j&amp;q=&amp;esrc=s&amp;frm=1&amp;source=images&amp;cd=&amp;cad=rja&amp;uact=8&amp;docid=Tu3XP12VqFxtGM&amp;tbnid=mgsOWxxNRGbNeM:&amp;ved=0CAUQjRw&amp;url=http%3A%2F%2Fec-cube.ec-orange.jp%2Fblogs%2F%3Fp%3D4498&amp;ei=SaQaU-j3GbCjiAfK0oDACw&amp;bvm=bv.62578216,d.cGU&amp;psig=AFQjCNFTP9xPZCmlLBe2y7C4_61WEP1M4Q&amp;ust=139434131745513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4896544" cy="1037977"/>
          </a:xfrm>
          <a:noFill/>
        </p:spPr>
        <p:txBody>
          <a:bodyPr>
            <a:normAutofit/>
          </a:bodyPr>
          <a:lstStyle/>
          <a:p>
            <a:pPr algn="dist"/>
            <a:r>
              <a:rPr lang="ja-JP" altLang="en-US" dirty="0">
                <a:solidFill>
                  <a:srgbClr val="C00000"/>
                </a:solidFill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ja-JP" altLang="en-US" dirty="0" smtClean="0">
                <a:solidFill>
                  <a:srgbClr val="C00000"/>
                </a:solidFill>
                <a:latin typeface="HG創英角ｺﾞｼｯｸUB" pitchFamily="49" charset="-128"/>
                <a:ea typeface="HG創英角ｺﾞｼｯｸUB" pitchFamily="49" charset="-128"/>
              </a:rPr>
              <a:t>チケット詐欺 編</a:t>
            </a:r>
            <a:endParaRPr lang="ja-JP" altLang="en-US" dirty="0">
              <a:solidFill>
                <a:srgbClr val="C00000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6519446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制作：</a:t>
            </a:r>
            <a:r>
              <a:rPr lang="en-US" altLang="ja-JP" sz="1600" dirty="0" smtClean="0">
                <a:solidFill>
                  <a:prstClr val="black"/>
                </a:solidFill>
              </a:rPr>
              <a:t>NPO</a:t>
            </a:r>
            <a:r>
              <a:rPr lang="ja-JP" altLang="en-US" sz="1600" dirty="0" smtClean="0">
                <a:solidFill>
                  <a:prstClr val="black"/>
                </a:solidFill>
              </a:rPr>
              <a:t>法人</a:t>
            </a:r>
            <a:r>
              <a:rPr lang="en-US" altLang="ja-JP" sz="1600" dirty="0" smtClean="0">
                <a:solidFill>
                  <a:prstClr val="black"/>
                </a:solidFill>
              </a:rPr>
              <a:t>IT</a:t>
            </a:r>
            <a:r>
              <a:rPr lang="ja-JP" altLang="en-US" sz="1600" dirty="0" smtClean="0">
                <a:solidFill>
                  <a:prstClr val="black"/>
                </a:solidFill>
              </a:rPr>
              <a:t>サポートさが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チケット詐欺シーン7-14-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20455"/>
            <a:ext cx="6804248" cy="481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チケット詐欺編完パケ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2069" y="458112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え～、でもパソコン自由に使えないし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5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23528" y="4604935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今日お母さんいないからうちでやろうよ！</a:t>
            </a: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パソコン使えるよ！！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"/>
    </mc:Choice>
    <mc:Fallback xmlns="">
      <p:transition spd="slow" advTm="375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067944" y="76470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ホントに！？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じゃあ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今日友美</a:t>
            </a:r>
            <a:r>
              <a:rPr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んち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行くよ！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0" y="422108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あ～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楽しみ～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"/>
    </mc:Choice>
    <mc:Fallback xmlns="">
      <p:transition spd="slow" advTm="708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51520" y="195263"/>
            <a:ext cx="1661993" cy="440120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え～と、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「ソマップ・ファン・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コミュニティ」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　　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検索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っと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0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8266474" y="1124744"/>
            <a:ext cx="553998" cy="409342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わ～、いっぱい出てきたね～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11560" y="836712"/>
            <a:ext cx="553998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どれがいいんだろう？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39525" y="4797152"/>
            <a:ext cx="535065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創英角ﾎﾟｯﾌﾟ体" pitchFamily="49" charset="-128"/>
                <a:ea typeface="HG創英角ﾎﾟｯﾌﾟ体" pitchFamily="49" charset="-128"/>
              </a:rPr>
              <a:t>「ソマップファン集まれ」</a:t>
            </a:r>
            <a:endParaRPr lang="en-US" altLang="ja-JP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創英角ﾎﾟｯﾌﾟ体" pitchFamily="49" charset="-128"/>
                <a:ea typeface="HG創英角ﾎﾟｯﾌﾟ体" pitchFamily="49" charset="-128"/>
              </a:rPr>
              <a:t>「</a:t>
            </a:r>
            <a:r>
              <a:rPr lang="ja-JP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創英角ﾎﾟｯﾌﾟ体" pitchFamily="49" charset="-128"/>
                <a:ea typeface="HG創英角ﾎﾟｯﾌﾟ体" pitchFamily="49" charset="-128"/>
              </a:rPr>
              <a:t>ソマップファンサイト」</a:t>
            </a:r>
            <a:endParaRPr lang="en-US" altLang="ja-JP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創英角ﾎﾟｯﾌﾟ体" pitchFamily="49" charset="-128"/>
                <a:ea typeface="HG創英角ﾎﾟｯﾌﾟ体" pitchFamily="49" charset="-128"/>
              </a:rPr>
              <a:t>「ソマップファン情報チャンネル」</a:t>
            </a:r>
            <a:endParaRPr lang="ja-JP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9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8"/>
    </mc:Choice>
    <mc:Fallback xmlns="">
      <p:transition spd="slow" advTm="1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275856" y="11663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あ、これいいんじゃない？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578297"/>
            <a:ext cx="923330" cy="38588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なになに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「</a:t>
            </a:r>
            <a:r>
              <a:rPr lang="ja-JP" alt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ソマップファンの集い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」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"/>
    </mc:Choice>
    <mc:Fallback xmlns="">
      <p:transition spd="slow" advTm="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261974" y="5085184"/>
            <a:ext cx="529258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ファンの皆さんで語りましょう！</a:t>
            </a:r>
            <a:endParaRPr lang="en-US" altLang="ja-JP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チケット</a:t>
            </a:r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お譲りなど有効に活用してください</a:t>
            </a:r>
            <a:endParaRPr lang="ja-JP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40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7"/>
    </mc:Choice>
    <mc:Fallback xmlns="">
      <p:transition spd="slow" advTm="841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7316" y="18864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これビンゴじゃ</a:t>
            </a:r>
            <a:r>
              <a:rPr kumimoji="1"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！！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恵里佳えらい！！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13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"/>
    </mc:Choice>
    <mc:Fallback xmlns="">
      <p:transition spd="slow" advTm="321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283968" y="44332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えへへ～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1618" y="476672"/>
            <a:ext cx="553998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じゃあ早速アクセスっと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409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"/>
    </mc:Choice>
    <mc:Fallback xmlns="">
      <p:transition spd="slow" advTm="308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969150" y="1340768"/>
            <a:ext cx="923330" cy="53285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へ～、やっぱ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みんなモトタク好きなんだね～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560" y="802278"/>
            <a:ext cx="553998" cy="327479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/>
            <a:r>
              <a:rPr lang="ja-JP" altLang="en-US" sz="2400" dirty="0">
                <a:solidFill>
                  <a:prstClr val="black"/>
                </a:solidFill>
                <a:latin typeface="HG創英角ﾎﾟｯﾌﾟ体" pitchFamily="49" charset="-128"/>
                <a:ea typeface="HG創英角ﾎﾟｯﾌﾟ体" pitchFamily="49" charset="-128"/>
              </a:rPr>
              <a:t>お、</a:t>
            </a:r>
            <a:r>
              <a:rPr lang="ja-JP" altLang="en-US" sz="2400" dirty="0" err="1" smtClean="0">
                <a:solidFill>
                  <a:prstClr val="black"/>
                </a:solidFill>
                <a:latin typeface="HG創英角ﾎﾟｯﾌﾟ体" pitchFamily="49" charset="-128"/>
                <a:ea typeface="HG創英角ﾎﾟｯﾌﾟ体" pitchFamily="49" charset="-128"/>
              </a:rPr>
              <a:t>出た出た</a:t>
            </a:r>
            <a:r>
              <a:rPr lang="ja-JP" altLang="en-US" sz="2400" dirty="0" smtClean="0">
                <a:solidFill>
                  <a:prstClr val="black"/>
                </a:solidFill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solidFill>
                <a:prstClr val="black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4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"/>
    </mc:Choice>
    <mc:Fallback xmlns="">
      <p:transition spd="slow" advTm="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016761" y="692696"/>
            <a:ext cx="516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ねぇ友美、この前のＭスタ見た！？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6361" y="3933056"/>
            <a:ext cx="516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見た見た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ソマップ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の本村君ヤバ</a:t>
            </a:r>
            <a:r>
              <a:rPr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く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ない！？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27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969150" y="1340768"/>
            <a:ext cx="923330" cy="53285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あ、この人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モトタクのサイン自慢してる！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54256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なんて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羨まし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8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4"/>
    </mc:Choice>
    <mc:Fallback xmlns="">
      <p:transition spd="slow" advTm="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39552" y="350014"/>
            <a:ext cx="923330" cy="4509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いやいや、恵里佳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本来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の目的忘れてるでしょ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61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"/>
    </mc:Choice>
    <mc:Fallback xmlns="">
      <p:transition spd="slow" advTm="416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851920" y="332656"/>
            <a:ext cx="2147466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覚えてるよ～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7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/>
    </mc:Choice>
    <mc:Fallback xmlns="">
      <p:transition spd="slow" advTm="223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969150" y="1268760"/>
            <a:ext cx="923330" cy="5107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この人、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モトタクと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２ショット写真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撮ってる！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6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"/>
    </mc:Choice>
    <mc:Fallback xmlns="">
      <p:transition spd="slow" advTm="379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79512" y="332656"/>
            <a:ext cx="1292662" cy="55446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私なんか、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スマホで遠くから撮った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ブレブレの写真しか持ってないのに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52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"/>
    </mc:Choice>
    <mc:Fallback xmlns="">
      <p:transition spd="slow" advTm="514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79512" y="332656"/>
            <a:ext cx="1292662" cy="55446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私なんか、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スマホで遠くから撮った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ブレブレの写真しか持ってないのに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8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"/>
    </mc:Choice>
    <mc:Fallback xmlns="">
      <p:transition spd="slow" advTm="151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79512" y="3534107"/>
            <a:ext cx="367240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って、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だからチケットだって！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28184" y="3831431"/>
            <a:ext cx="273630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わ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かってるって～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88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"/>
    </mc:Choice>
    <mc:Fallback xmlns="">
      <p:transition spd="slow" advTm="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27584" y="836712"/>
            <a:ext cx="553998" cy="187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まったく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80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"/>
    </mc:Choice>
    <mc:Fallback xmlns="">
      <p:transition spd="slow" advTm="264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0" y="332656"/>
            <a:ext cx="923330" cy="4824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お、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「チケット譲ります！」</a:t>
            </a:r>
            <a:endParaRPr kumimoji="1" lang="en-US" altLang="ja-JP" sz="2400" dirty="0" smtClean="0">
              <a:solidFill>
                <a:srgbClr val="FF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　　　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あった！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6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"/>
    </mc:Choice>
    <mc:Fallback xmlns="">
      <p:transition spd="slow" advTm="291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05790" y="4437112"/>
            <a:ext cx="8286690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今月の福岡ヨコオクドーム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「ソマップファイナルツアー」</a:t>
            </a:r>
            <a:endParaRPr lang="en-US" altLang="ja-JP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友達と行く予定だったのですが、急用が出来てしまい、行くことが出来なくなってしまいました。</a:t>
            </a:r>
            <a:endParaRPr lang="en-US" altLang="ja-JP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9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6"/>
    </mc:Choice>
    <mc:Fallback xmlns="">
      <p:transition spd="slow" advTm="151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995936" y="98072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あ、今度のライブ行きたかったなぁ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7205" y="4509120"/>
            <a:ext cx="516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チケット取れなかったもんね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9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605790" y="4437112"/>
            <a:ext cx="8286690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今月の福岡ヨコオクドーム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「ソマップファイナルツアー」</a:t>
            </a:r>
            <a:endParaRPr lang="en-US" altLang="ja-JP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友達と行く予定だったのですが、急用が出来てしまい、行くことが出来なくなってしまいました。このままチケットを無駄にするのももったいないので、どなたか買っていただけないでしょうか。Ａ席です。お安くお譲りします。</a:t>
            </a:r>
            <a:endParaRPr lang="en-US" altLang="ja-JP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64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1"/>
    </mc:Choice>
    <mc:Fallback xmlns="">
      <p:transition spd="slow" advTm="1179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27584" y="447055"/>
            <a:ext cx="182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だって！！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48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"/>
    </mc:Choice>
    <mc:Fallback xmlns="">
      <p:transition spd="slow" advTm="169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338482" y="1722876"/>
            <a:ext cx="553998" cy="38884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さっそく連絡しようよ！！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7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"/>
    </mc:Choice>
    <mc:Fallback xmlns="">
      <p:transition spd="slow" advTm="234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043608" y="5157191"/>
            <a:ext cx="7634579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「初めまして。佐賀に住む中学生です。</a:t>
            </a:r>
            <a:endParaRPr kumimoji="1" lang="en-US" altLang="ja-JP" sz="240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ぜひチケット買わせてもらえないでしょうか。</a:t>
            </a:r>
            <a:endParaRPr lang="en-US" altLang="ja-JP" sz="240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返事待ってます。」</a:t>
            </a:r>
            <a:endParaRPr kumimoji="1" lang="ja-JP" altLang="en-US" sz="2400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9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3"/>
    </mc:Choice>
    <mc:Fallback xmlns="">
      <p:transition spd="slow" advTm="1954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043608" y="5157191"/>
            <a:ext cx="763457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「初めまして。佐賀に住む中学生です。</a:t>
            </a:r>
            <a:endParaRPr kumimoji="1" lang="en-US" altLang="ja-JP" sz="240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ぜひチケット買わせてもらえないでしょうか。</a:t>
            </a:r>
            <a:endParaRPr lang="en-US" altLang="ja-JP" sz="240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24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返事待ってます。」</a:t>
            </a:r>
            <a:endParaRPr kumimoji="1" lang="ja-JP" altLang="en-US" sz="2400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30303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これで、よしっと！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5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"/>
    </mc:Choice>
    <mc:Fallback xmlns="">
      <p:transition spd="slow" advTm="171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732240" y="3759423"/>
            <a:ext cx="248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あ、返事きた！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8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"/>
    </mc:Choice>
    <mc:Fallback xmlns="">
      <p:transition spd="slow" advTm="186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83568" y="60239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はやっ！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95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"/>
    </mc:Choice>
    <mc:Fallback xmlns="">
      <p:transition spd="slow" advTm="130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989090" y="4533088"/>
            <a:ext cx="5688632" cy="20647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08000" tIns="108000" rIns="108000" bIns="108000" rtlCol="0">
            <a:spAutoFit/>
          </a:bodyPr>
          <a:lstStyle/>
          <a:p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返信ありがとうございます</a:t>
            </a:r>
            <a:r>
              <a:rPr lang="ja-JP" altLang="en-US" sz="2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困っていたので助かります。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では、あなたの住所を</a:t>
            </a:r>
            <a:endParaRPr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  <a:hlinkClick r:id="rId3"/>
              </a:rPr>
              <a:t>somapdaisuki@yokoo.co.jp</a:t>
            </a:r>
            <a:r>
              <a:rPr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 </a:t>
            </a:r>
            <a:endParaRPr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まで</a:t>
            </a:r>
            <a:r>
              <a:rPr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送ってください。</a:t>
            </a:r>
            <a:endParaRPr kumimoji="1" lang="ja-JP" alt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11960" y="371703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え～と</a:t>
            </a:r>
            <a:r>
              <a:rPr kumimoji="1"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8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4"/>
    </mc:Choice>
    <mc:Fallback xmlns="">
      <p:transition spd="slow" advTm="1544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051720" y="4725144"/>
            <a:ext cx="5544616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「そしてチケット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１枚</a:t>
            </a:r>
            <a:r>
              <a:rPr kumimoji="1"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6000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円</a:t>
            </a:r>
            <a:r>
              <a:rPr kumimoji="1"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×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２で</a:t>
            </a:r>
            <a:r>
              <a:rPr kumimoji="1"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12,000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円を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××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銀行　</a:t>
            </a:r>
            <a:r>
              <a:rPr kumimoji="1" lang="en-US" altLang="ja-JP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63219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　まで振り込んで下さい。」</a:t>
            </a:r>
            <a:endParaRPr kumimoji="1" lang="ja-JP" alt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9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2"/>
    </mc:Choice>
    <mc:Fallback xmlns="">
      <p:transition spd="slow" advTm="1303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907704" y="4869160"/>
            <a:ext cx="5904656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「振込されたのが確認出来たら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チケットを送ります。</a:t>
            </a:r>
            <a:endParaRPr kumimoji="1" lang="en-US" altLang="ja-JP" sz="2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lang="ja-JP" altLang="en-US" sz="2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よろしくお願いします</a:t>
            </a:r>
            <a:r>
              <a:rPr kumimoji="1" lang="ja-JP" altLang="en-U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。」</a:t>
            </a:r>
            <a:endParaRPr kumimoji="1" lang="ja-JP" alt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2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"/>
    </mc:Choice>
    <mc:Fallback xmlns="">
      <p:transition spd="slow" advTm="596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83568" y="134076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誰か売ってくれないかな～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9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978442" y="2420888"/>
            <a:ext cx="553998" cy="1938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ふりこみ？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"/>
    </mc:Choice>
    <mc:Fallback xmlns="">
      <p:transition spd="slow" advTm="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100392" y="2348880"/>
            <a:ext cx="553998" cy="30539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やったことないよ～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"/>
    </mc:Choice>
    <mc:Fallback xmlns="">
      <p:transition spd="slow" advTm="158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95536" y="476672"/>
            <a:ext cx="1292662" cy="38884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大丈夫！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私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やったことある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から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二人分一緒に振り込んどく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7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"/>
    </mc:Choice>
    <mc:Fallback xmlns="">
      <p:transition spd="slow" advTm="4034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2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172400" y="2314600"/>
            <a:ext cx="553998" cy="1938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ありがと～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355939"/>
            <a:ext cx="553998" cy="48936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じゃあ早速、返信しないとね！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700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"/>
    </mc:Choice>
    <mc:Fallback xmlns="">
      <p:transition spd="slow" advTm="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/>
    </mc:Choice>
    <mc:Fallback xmlns="">
      <p:transition spd="slow" advTm="223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3-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331640" y="163811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お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はよう♪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95936" y="4883968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お、恵里佳おはよう♪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そうそう、お金振り込んだよ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あと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はチケット来るのを待つだけ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4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23528" y="469304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お～、ありがとう友美♪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楽しみ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ね～ライブ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80312" y="162710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ね～！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64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"/>
    </mc:Choice>
    <mc:Fallback xmlns="">
      <p:transition spd="slow" advTm="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292080" y="93252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あ、そうだ！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今日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放課後モリージュでライブの準備しようよ！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600" y="443711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いいね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行こう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行こう♪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0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3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043607" y="471490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あ～楽しみ～</a:t>
            </a:r>
          </a:p>
        </p:txBody>
      </p:sp>
    </p:spTree>
    <p:extLst>
      <p:ext uri="{BB962C8B-B14F-4D97-AF65-F5344CB8AC3E}">
        <p14:creationId xmlns:p14="http://schemas.microsoft.com/office/powerpoint/2010/main" val="28762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"/>
    </mc:Choice>
    <mc:Fallback xmlns="">
      <p:transition spd="slow" advTm="2266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"/>
    </mc:Choice>
    <mc:Fallback xmlns="">
      <p:transition spd="slow" advTm="23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247456" y="3781782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あ！そういえば、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麻衣がネットで知り合った人からドブクロのチケット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売ってもらったって言ってたよ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31840" y="5661248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ファンが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集まるコミュニティサイトで知り合ったんだって！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79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6156176" y="1789486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チケット届いた～？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411760" y="499164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いや、まだ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4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67544" y="5157192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結構、かかってるみたいだね～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4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"/>
    </mc:Choice>
    <mc:Fallback xmlns="">
      <p:transition spd="slow" advTm="195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4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690939" y="1556792"/>
            <a:ext cx="3456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まあ、まだ時間あるし、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気長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に待と～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38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"/>
    </mc:Choice>
    <mc:Fallback xmlns="">
      <p:transition spd="slow" advTm="301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2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"/>
    </mc:Choice>
    <mc:Fallback xmlns="">
      <p:transition spd="slow" advTm="244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5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425657" y="112474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チケット届いた～？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43608" y="440749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まだ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6463" y="4077072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まあ、まだ２週間あるし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61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"/>
    </mc:Choice>
    <mc:Fallback xmlns="">
      <p:transition spd="slow" advTm="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1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"/>
    </mc:Choice>
    <mc:Fallback xmlns="">
      <p:transition spd="slow" advTm="2465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5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860032" y="177281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来た～？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7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5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4070319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まだ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69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"/>
    </mc:Choice>
    <mc:Fallback xmlns="">
      <p:transition spd="slow" advTm="2479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"/>
    </mc:Choice>
    <mc:Fallback xmlns="">
      <p:transition spd="slow" advTm="1418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992701" y="465313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まだ！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228184" y="178762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来た？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8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"/>
    </mc:Choice>
    <mc:Fallback xmlns="">
      <p:transition spd="slow" advTm="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860032" y="292494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なんかその人が急用できてライブ行けなくなったから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半額くらいで譲ってもらったって☆★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37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07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5652120" y="483728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もう明日だよ！？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7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"/>
    </mc:Choice>
    <mc:Fallback xmlns="">
      <p:transition spd="slow" advTm="45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652120" y="483728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もう明日だよ！？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"/>
    </mc:Choice>
    <mc:Fallback xmlns="">
      <p:transition spd="slow" advTm="45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475656" y="472514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わかってるよ！！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4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755576" y="4595936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なんで来ないんだろ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28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193338" y="162880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連絡してみた？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2594" y="4509120"/>
            <a:ext cx="4801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連絡先わからないから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サイトに投稿したけど返事ない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"/>
    </mc:Choice>
    <mc:Fallback xmlns="">
      <p:transition spd="slow" advTm="43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656834" y="472514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あ～どうしよ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67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6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724128" y="4725144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そうだ、麻衣ちゃんに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相談してみよ！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9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63688" y="83509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、いうわけなんだけど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20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788024" y="37504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なるほどね～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0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"/>
    </mc:Choice>
    <mc:Fallback xmlns="">
      <p:transition spd="slow" advTm="16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619672" y="209337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ほんとに！？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3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"/>
    </mc:Choice>
    <mc:Fallback xmlns="">
      <p:transition spd="slow" advTm="2256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18758" y="548680"/>
            <a:ext cx="4801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絶対おかしいよね～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私たち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ちゃんとお金払ったんだよ</a:t>
            </a:r>
          </a:p>
        </p:txBody>
      </p:sp>
    </p:spTree>
    <p:extLst>
      <p:ext uri="{BB962C8B-B14F-4D97-AF65-F5344CB8AC3E}">
        <p14:creationId xmlns:p14="http://schemas.microsoft.com/office/powerpoint/2010/main" val="32573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411760" y="230463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たぶん、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騙されたんじゃないかな？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結構同じようなこと聞くし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3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"/>
    </mc:Choice>
    <mc:Fallback xmlns="">
      <p:transition spd="slow" advTm="5622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4375618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ちゃんと相手の連絡先とか聞いた？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9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"/>
    </mc:Choice>
    <mc:Fallback xmlns="">
      <p:transition spd="slow" advTm="2654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436096" y="83671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いや、聞いてない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7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"/>
    </mc:Choice>
    <mc:Fallback xmlns="">
      <p:transition spd="slow" advTm="2194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2204864"/>
            <a:ext cx="5190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少なくとも相手の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メールアドレス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や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電話番号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、そして相手の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住所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確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認しなきゃダメだよ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4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5"/>
    </mc:Choice>
    <mc:Fallback xmlns="">
      <p:transition spd="slow" advTm="7535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355976" y="2227877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ネットはどんな人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が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使って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いるか</a:t>
            </a:r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わからないんだからね</a:t>
            </a:r>
          </a:p>
        </p:txBody>
      </p:sp>
    </p:spTree>
    <p:extLst>
      <p:ext uri="{BB962C8B-B14F-4D97-AF65-F5344CB8AC3E}">
        <p14:creationId xmlns:p14="http://schemas.microsoft.com/office/powerpoint/2010/main" val="32562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"/>
    </mc:Choice>
    <mc:Fallback xmlns="">
      <p:transition spd="slow" advTm="4027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" y="187192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427984" y="2219807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ネット上での見知らぬ相手との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個人間の取引には大きなリスクが伴うんだよ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4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"/>
    </mc:Choice>
    <mc:Fallback xmlns="">
      <p:transition spd="slow" advTm="5787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正方形/長方形 7"/>
          <p:cNvSpPr/>
          <p:nvPr/>
        </p:nvSpPr>
        <p:spPr>
          <a:xfrm>
            <a:off x="4572000" y="2199848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特に、代金先払いの場合はこの対策をしておけば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0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"/>
    </mc:Choice>
    <mc:Fallback xmlns="">
      <p:transition spd="slow" advTm="4328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3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正方形/長方形 7"/>
          <p:cNvSpPr/>
          <p:nvPr/>
        </p:nvSpPr>
        <p:spPr>
          <a:xfrm>
            <a:off x="4572000" y="2199848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特に、代金先払いの場合はこの対策をしておけば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72000" y="3174067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１００％安心という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の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無い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んだから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9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"/>
    </mc:Choice>
    <mc:Fallback xmlns="">
      <p:transition spd="slow" advTm="2896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572000" y="4254187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取引を行うかどうかは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solidFill>
                  <a:srgbClr val="00B050"/>
                </a:solidFill>
                <a:latin typeface="HG創英角ﾎﾟｯﾌﾟ体" pitchFamily="49" charset="-128"/>
                <a:ea typeface="HG創英角ﾎﾟｯﾌﾟ体" pitchFamily="49" charset="-128"/>
              </a:rPr>
              <a:t>慎重に決めなきゃ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72000" y="2199848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特に、代金先払いの場合はこの対策をしておけば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572000" y="3174067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１００％安心という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の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無い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んだから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9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"/>
    </mc:Choice>
    <mc:Fallback xmlns="">
      <p:transition spd="slow" advTm="348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195736" y="488396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いいな～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6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971600" y="90872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はい、ごめんなさい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7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"/>
    </mc:Choice>
    <mc:Fallback xmlns="">
      <p:transition spd="slow" advTm="3359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411760" y="105273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というか、麻衣詳しいね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6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"/>
    </mc:Choice>
    <mc:Fallback xmlns="">
      <p:transition spd="slow" advTm="3322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347864" y="33265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実は私も騙されちゃって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67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572000" y="2204864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heavy" dirty="0" smtClean="0">
                <a:uFill>
                  <a:solidFill>
                    <a:schemeClr val="accent6"/>
                  </a:solidFill>
                </a:uFill>
                <a:latin typeface="HG創英角ﾎﾟｯﾌﾟ体" pitchFamily="49" charset="-128"/>
                <a:ea typeface="HG創英角ﾎﾟｯﾌﾟ体" pitchFamily="49" charset="-128"/>
              </a:rPr>
              <a:t>『</a:t>
            </a:r>
            <a:r>
              <a:rPr lang="ja-JP" altLang="en-US" sz="2400" u="heavy" dirty="0" smtClean="0">
                <a:uFill>
                  <a:solidFill>
                    <a:schemeClr val="accent6"/>
                  </a:solidFill>
                </a:uFill>
                <a:latin typeface="HG創英角ﾎﾟｯﾌﾟ体" pitchFamily="49" charset="-128"/>
                <a:ea typeface="HG創英角ﾎﾟｯﾌﾟ体" pitchFamily="49" charset="-128"/>
              </a:rPr>
              <a:t>消費生活センター</a:t>
            </a:r>
            <a:r>
              <a:rPr lang="en-US" altLang="ja-JP" sz="2400" u="heavy" dirty="0" smtClean="0">
                <a:uFill>
                  <a:solidFill>
                    <a:schemeClr val="accent6"/>
                  </a:solidFill>
                </a:uFill>
                <a:latin typeface="HG創英角ﾎﾟｯﾌﾟ体" pitchFamily="49" charset="-128"/>
                <a:ea typeface="HG創英角ﾎﾟｯﾌﾟ体" pitchFamily="49" charset="-128"/>
              </a:rPr>
              <a:t>』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に行ったんだよね～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724128" y="3572222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その受け売り！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8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"/>
    </mc:Choice>
    <mc:Fallback xmlns="">
      <p:transition spd="slow" advTm="4187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83568" y="548680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麻衣ちゃんも痛い目あっちゃったんだね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2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"/>
    </mc:Choice>
    <mc:Fallback xmlns="">
      <p:transition spd="slow" advTm="4346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499992" y="1229851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そ、だから恵里佳たちもこれからはネットでのやり取りは</a:t>
            </a:r>
            <a:r>
              <a:rPr lang="ja-JP" altLang="en-US" sz="2400" dirty="0" smtClean="0">
                <a:solidFill>
                  <a:srgbClr val="00B050"/>
                </a:solidFill>
                <a:latin typeface="HG創英角ﾎﾟｯﾌﾟ体" pitchFamily="49" charset="-128"/>
                <a:ea typeface="HG創英角ﾎﾟｯﾌﾟ体" pitchFamily="49" charset="-128"/>
              </a:rPr>
              <a:t>慎重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に！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1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"/>
    </mc:Choice>
    <mc:Fallback xmlns="">
      <p:transition spd="slow" advTm="4846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8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4499992" y="1229851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そ、だから恵里佳たちもこれからはネットでのやり取りは</a:t>
            </a:r>
            <a:r>
              <a:rPr lang="ja-JP" altLang="en-US" sz="2400" dirty="0" smtClean="0">
                <a:solidFill>
                  <a:srgbClr val="00B050"/>
                </a:solidFill>
                <a:latin typeface="HG創英角ﾎﾟｯﾌﾟ体" pitchFamily="49" charset="-128"/>
                <a:ea typeface="HG創英角ﾎﾟｯﾌﾟ体" pitchFamily="49" charset="-128"/>
              </a:rPr>
              <a:t>慎重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に！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499991" y="2621810"/>
            <a:ext cx="3788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そしてやる時は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相手の身元はしっかり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solidFill>
                  <a:schemeClr val="accent6"/>
                </a:solidFill>
                <a:latin typeface="HG創英角ﾎﾟｯﾌﾟ体" pitchFamily="49" charset="-128"/>
                <a:ea typeface="HG創英角ﾎﾟｯﾌﾟ体" pitchFamily="49" charset="-128"/>
              </a:rPr>
              <a:t>確認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するように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69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"/>
    </mc:Choice>
    <mc:Fallback xmlns="">
      <p:transition spd="slow" advTm="5139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499992" y="1229851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そ、だから恵里佳たちもこれからはネットでのやり取りは</a:t>
            </a:r>
            <a:r>
              <a:rPr lang="ja-JP" altLang="en-US" sz="2400" dirty="0" smtClean="0">
                <a:solidFill>
                  <a:srgbClr val="00B050"/>
                </a:solidFill>
                <a:latin typeface="HG創英角ﾎﾟｯﾌﾟ体" pitchFamily="49" charset="-128"/>
                <a:ea typeface="HG創英角ﾎﾟｯﾌﾟ体" pitchFamily="49" charset="-128"/>
              </a:rPr>
              <a:t>慎重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に！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499991" y="2621810"/>
            <a:ext cx="3788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そしてやる時は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相手の身元はしっかり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solidFill>
                  <a:schemeClr val="accent6"/>
                </a:solidFill>
                <a:latin typeface="HG創英角ﾎﾟｯﾌﾟ体" pitchFamily="49" charset="-128"/>
                <a:ea typeface="HG創英角ﾎﾟｯﾌﾟ体" pitchFamily="49" charset="-128"/>
              </a:rPr>
              <a:t>確認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するように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499991" y="4038163"/>
            <a:ext cx="4320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払ってしまったお金はもう戻ってこないかもしれないんだからね！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6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7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60450" y="1412776"/>
            <a:ext cx="1287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はーい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455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405">
            <a:off x="144859" y="4045091"/>
            <a:ext cx="2939320" cy="428255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雲形吹き出し 2"/>
          <p:cNvSpPr/>
          <p:nvPr/>
        </p:nvSpPr>
        <p:spPr>
          <a:xfrm>
            <a:off x="395536" y="1265456"/>
            <a:ext cx="7848872" cy="4899952"/>
          </a:xfrm>
          <a:prstGeom prst="cloudCallout">
            <a:avLst>
              <a:gd name="adj1" fmla="val 38340"/>
              <a:gd name="adj2" fmla="val 6510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ラストテロップ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91" b="34175" l="0" r="8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928" t="20997" r="5928" b="64358"/>
          <a:stretch/>
        </p:blipFill>
        <p:spPr>
          <a:xfrm>
            <a:off x="683568" y="791984"/>
            <a:ext cx="9144000" cy="946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正方形/長方形 7"/>
          <p:cNvSpPr/>
          <p:nvPr/>
        </p:nvSpPr>
        <p:spPr>
          <a:xfrm>
            <a:off x="-41742" y="0"/>
            <a:ext cx="918574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j-ea"/>
                <a:ea typeface="+mj-ea"/>
              </a:rPr>
              <a:t>消費生活</a:t>
            </a:r>
            <a:r>
              <a:rPr lang="ja-JP" altLang="en-US" sz="3600" dirty="0" smtClean="0">
                <a:latin typeface="+mj-ea"/>
                <a:ea typeface="+mj-ea"/>
              </a:rPr>
              <a:t>センターから</a:t>
            </a:r>
            <a:r>
              <a:rPr lang="ja-JP" altLang="en-US" sz="3600" dirty="0">
                <a:latin typeface="+mj-ea"/>
                <a:ea typeface="+mj-ea"/>
              </a:rPr>
              <a:t>のアドバイス</a:t>
            </a:r>
          </a:p>
        </p:txBody>
      </p:sp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5" b="99457" l="0" r="100000">
                        <a14:foregroundMark x1="25817" y1="86413" x2="25817" y2="86413"/>
                        <a14:foregroundMark x1="9150" y1="92935" x2="9150" y2="92935"/>
                        <a14:foregroundMark x1="38889" y1="73913" x2="38889" y2="73913"/>
                        <a14:foregroundMark x1="45098" y1="67935" x2="45098" y2="67935"/>
                        <a14:backgroundMark x1="12745" y1="63859" x2="12745" y2="63859"/>
                        <a14:backgroundMark x1="11765" y1="15217" x2="11765" y2="15217"/>
                        <a14:backgroundMark x1="93137" y1="9239" x2="93137" y2="9239"/>
                        <a14:backgroundMark x1="96732" y1="68207" x2="96732" y2="68207"/>
                        <a14:backgroundMark x1="98039" y1="96467" x2="98039" y2="9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63" y="3270997"/>
            <a:ext cx="2915057" cy="350569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050132" y="1901204"/>
            <a:ext cx="6401426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信頼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できる相手かどうか見極めることが大事です。相手に不安や違和感を感じた場合、取引を中断した方が良いでしょう。また、メールのやり取りやお金を支払った時の控えなど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は残して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おきましょう。</a:t>
            </a:r>
            <a:endParaRPr lang="en-US" altLang="ja-JP" sz="2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AutoShape 4" descr="data:image/jpeg;base64,/9j/4AAQSkZJRgABAQAAAQABAAD/2wCEAAkGBxMTEhMUExIWFhQWFB4XGRUYGCAcFxsXGBYZHBgZHRobIiggGR4nHx8ZITEhJSwrLjEuGCAzODMtNygtLisBCgoKBQUFDgUFDisZExkrKysrKysrKysrKysrKysrKysrKysrKysrKysrKysrKysrKysrKysrKysrKysrKysrK//AABEIAQ8AugMBIgACEQEDEQH/xAAbAAEAAwEBAQEAAAAAAAAAAAAAAwQFAQIGB//EAEIQAAIBAwIDBQUEBwgCAgMAAAECEQADEgQhBTFBBhMiQlEjMmFxkRRSU5IVJENUgaHRFjREYpOisbIzgnLB0vDx/8QAFAEBAAAAAAAAAAAAAAAAAAAAAP/EABQRAQAAAAAAAAAAAAAAAAAAAAD/2gAMAwEAAhEDEQA/AP2HX3XLpaVzbyVmLgAt4SoxXIET4pkg7Dl6ULeru3Lp0/eYlAxN1VEvGGyhgVBGUNtziOe2zqtKlwYuoYTO/QjkQeYPxFRXOHWiip3a4r7qgQFO+4jlzPL1NBHw3UMysGglHZMlEK2PUD18pHRlYVmnX3RaTU55BmUdwAOTOFxU8+9E9TBII251vWbSqoVQFUCAAIAHoBUA4fbDm4LahzvlG8kQT8yNp50Gda1FwLavG5kLrIO6AGIDkRgYDErMktMhTsKw+0faHVWTqDbxCpdtohdIU5r49y8nflsJI2mvrbfD7aubgtqHM+IDfxe8fgTtPrG9L3D7bnJrakyDJG8iI3/gPpQe9FcLIjHmUBPTcgHlvFT15RAAAAAAIAHIAchXqgUpSgUpSgUpSgUpSgUpSgUpSgUpSgVGakqM0ER1PtRbjmhefkyiP51WPEmYA27DvIMmUUAhirKZacgQdoj41Bx/WWrDWLtxW/8AIUDhgoXJSfFkygjblvuAaz+NcZsoqr3F50Y5g2mxnJnybwuGdebHmpyX1oLNrtMpvLbhVXu2ZmZwGUq2JGPUAhpYEjafWNF9TeyPsQEWSWLSzAcsVUEz8DFfO8R41YUe009233dg3CgKrNkPjiVD+JTzA5dNtxUmg4haItm3b1DrcBBtZqUTJDcxILbnDeBPMetB60/a/Oy1xbYMKW2Jx2Z1gEgE+7zgc+Vcsdp7xZgbI2Dcw6AlbK3ebKY5xEE7TU+s0Ft7apatXGW4A3eJgoZGLEKzNuBDHkPQVVv6bS27sfZ7iFzcHsrLbzaFsgFEmIUmAee+4INBEe2lxb7W20/hVeatJyFrvGEkAQB1+ewrY7MceOrW4xtFMHK7kHfn/wBcT/7Vl6gWO+xOmv5d5GQCA54DDHfL3VLBxywMnmKs8P4tZ7x7ZN1GtvJe4yzcOO4CgzcHvDYGCp3BFB44t2uNm7ct91JDYocgAYVWaT02O3yNatjibssraDNkFKi4I9xWJBaJHiivk0bR3b+ouPJ3AyR5WHUZ+RdsLiyzExlAIitXid/TWbVx3Fxxaf8A8gu4uzdwjTnmvvLAgcyJigsJ2p9tdtG1BQMQQwIbFZiQIyJ2gGefoam1faHESls3MrdtkC7ljdd1A9APD7xIG+8VDwXRae4c7YcBWUwzBgcRNqCC3hXoAfnMUsXtOz3VuZ2mF4w9y4A1xhb5pDTChyMenOKCx+nfDcbHZQrKu+ZUvi4xAMuCGAVSZIHqKkvcYKsvgKod3zVwUWT4yVVlA2BhiCAd4qnb1Fq4q2xavW0tsO7uBgDkbcrHiLAsrH3hzbfevNnUC46WWXU4BiDmyEORDQ5Ul4XYECB4gDPKg131N7IxZGCySxcSwHLFR1/+RFZXDu1Bu3XQWoVWQTmhb2hAUwjMOYf8tOKNZ0xti4bhtXma2Va4vcqGVicg5G3PYT1qHVa7TrNm4Lrq1k3Q5bxBUIOKtIbaVIiZy586DZ1vE8BchGZreJKjni/JhEkiQR/6msj+1T/ZF1B05GVvILlzIt5wARkREmQOSk8q9ajV6bUMLTYqWIUhnVboa2zhVKH3wDkNid25daqXNVoTbGli53fe90FKsQMLZYhS4OKlQV2giTEc6D6rSXWZQWTAnyyDH8RsanrKlC9q/NyWs+C3OxEZRHLKOk7x1xkeNHx+26I3us2HsiV7wLcdVRyoPunJTPoaDYpWbxzi66W0brgkAHkVG4UmJYgbxVLV9p0S2lzu7jLcICwbcMWbEAHPxHrAmg36jNLNyVBIKyOR5j4GJFDQVdbwxbj27mTBreWMQRLCMoIO4/8A7NZnE+zC3VRc/dynMFlYuSS2AZVDSzGR6kcq2NVr7duO8uIkzGbBZgSYnnA3qD9N6b94s84/8q84yjn6b/LegztV2XR7ZTNpNkWy58TGNwSzEtz6Aj0BFWNP2fRAMHdSPMCCegJggjLEBMucD51ZHG9Nt+sWd+XtF3kSOvpv8qDjemMRqLO8R7Vd5Ejr1FB5XhZUjur1y2gCjuwFZYUAADNSVEAcj8edUNb2cNy6tzO2Srs/tLIcy0gCchsFxAH+Wa0V43pjy1Fnp+1Xze7167x8qDjmmPLUWen7VfMYXr1MgfKgibhbF+87096NlbEYhPuYdR8Zn0IG1cHBFFx3V2UOuLKoUbYxCvGagcwAYnfrU36b037xZ6ftV6mB16nb50/Tem/eLP8Aqr97H19dvntQUuH9mbNprjBRLuWECAFNsJgQSQwgA78zvGwqXWcAW5bNtrtzxEl2BAL5LiQQBA8IAEARG1WP03pv3iz/AKq9DB6+u3zp+m9N+8Wev7VfKYPXodjQRngwkzduFW99Tj4wPdBMZbCBsRIG87z39EQRjddRvmvhZXydmaQwMElm3WNoHQV7PHNNv+sWdpn2q7Y7N16SJ+dG43phM6iyImfartjEzv0kT86Dzp+DIjAhnKg5YEgjICFYmMjioCgTGwO53qVdAV7zC4yhzkBAIVyZLCRJk8wSR8q8NxvTCZ1FkRM+1XoJPXoIP8aHjem5faLP+ovpPr6b/Kg5quFh7iXc2V0UhSIIBIIyAYGDBO3I7TMCKmo7NW35swPdlFYBZAcy53BBLGDygYiAOtz9N6b94szyjvV5xl6+m/yoON6b94s/6q9RI6+m/wAqCBeBKEw7xoZma74UBul2LHI4yOZAxiB8hUq8IAvG6HO5JKFUI8SgGGK5gGBsD0r0ON6YxGos7xHtV3kSI36iTQcb0xiNRZ3iParvl7sb7zvHyoOHg6d0LRZyFnFifEuSsm3TZWKif+d683OETIF5wkghPDCspUqQSuWxUGCSPhFexxvTfvFnoR7VeTGF69elBxvTfvFnp+1XqYHXqdqCDWcBW5bKNdueIkuwIBeVxIIAgDGAIAiJ5161fBluC2Gdjg85H3ioYNhIiRKpzBnH13qX9N6b94s/6q9TA6+u3zp+m9N+8Wf9VfWPX12+dBJb0zC61w3GKsoAt+VSOo//AHqZnaLBqmeN6b94s9f2q9DB69Dt86tZUHnVaK3cjNFaJjITGQg/UbVQu6PSKQGS0GLBQIE5FcQI9cdvlWtNZyrcyb2KSch3gIBK74yInliDvzFBRt3OHFlUHThz7qkqGOHgEKd9pxHzqZNPoswgFjPaFGMyoOMD4CY+E18tw7srqRc0t1lg2oBUkSQb1xn3DGBj3cxM/WtrScDuJcdygiFGKkCRD+6x3lcok45RvECg0fsmjXM4WR3UFzsAgQEqSfKBv8t6r6R+HuyJb7hmYAoEg7IchuNvDM/CfjWHpeCakNdJtP4kYJkbQQMbQAAFtwyKXkkKRJiZ5iTgnZi6l7T3WXAWp8ICjb28e6xBnMH4bDfeA+oHBdPt7G3tHlHRsh9G3+dP0Lp/wbf5R0bL/tv86vzSaCgeC6c/sbe+3ujq2R/3b/OjcF05mbNveZ8I8xyb6mCavzSaCg/BdOZmzbMzPhG+UFvqQJ+Vdbg1gzNm2ZmfCN8oyn5wJ+VXppNBRbg1gzNm2ZmfCN8hDfUQP4UPBrH4Nvr5R1XE/wC3b5Vemk0FH9DWPwbf5R93H/rt8qDg1j8G308o6LiPou3yq9NJoKK8GsCIs2xER4RtiIX6AkfxonBtOIizbERHhG2M4/STHzq9NJoKC8F04iLNsREeEbYklfoSY+ddXgunERZt7QB4R5WLL9CSfmavTSaCgOC6f8G36e6OjZD/AHb/ADp+hdP+Db5R7o6tl/23+dX5pNBQPBdOZmzb3mfCORbI/VgD86uV7moy1BU4pwlb+OT3Vxyju7jJOSwZxImAdqo/2Wtfi6nnP95ucxbw+96b/Ot6k0GCvZa0I9rqdiCP1i55UKfe9D9aJ2WtiIu6nw4x+sXPIpA69Z3rdmk0GFb7LWhEXdTth/ibn7OY83WTNcTsraERd1WwUf3m5+zYsvm9TvW/SgwB2VtQB3uq2x/xNzyOXHm9THyoeytqI73VdP8AE3OlzP73rt8q3prs0GCey1o/tdT1/wATc6vmevrt8q43ZW0Z9rqtw3+Juedwx6+o+lb9KDAudlbRy9rqvFnMam5yuEEx4vgIrt3stabKbup8WQMam5ycAGPF8BFb1KDBudlrRmbup3yn9ZueZQp83oBFG7L2jJ73U7kn+8XOtsJ970H1repQYP8AZa1z73U85/vNzn3eH3vTf50XsvaEe11O0f4i55UKfe9DPzrepQYNvstaGPtdT4cY/WbnkUqPN1B3pb7LWlx9rqfDgBOpucrcx5vjvW9SgwE7K2hHtdVsEH95ucrZJXzfHeidlrQj2uq2Cj+83PI5Yeb1P0rfpQYA7K2uXe6rp/ibnR8/X12+VD2VtRHe6rr/AIm51uZzz9dvlW/SgwG7K2jPttVuGH95uedw583qPpW1EbVLUZoKPGtQqhQ917IJJ7xYiR5SWUjeZiPKfSsDjmrFpPY32AFoMC1wRu5Il7hliYJAG4CneDB0+0euuq+nSywV2uEkGAptqjEyxBgTHIE/Ib1nca4je7u1cS4ihnIIIB9xyTj4WLgqCMgOobYHYOcRu3HW2beruM2JLLaa2cYPhunBDKqRBHmHQkQcHtnxZ7Vy2E1TMjWwQ0kh/f3OFxFkEESB0G22+/c12oRlBZVV9OviAXw3Ll0KCGDQ2IY+WDjz3qfivFWYqbOJQJ3gYK7SCTBYLaaFkOCshjHMUGTxlNSXt3GZ1tm1b8SMAueRMBTcDFj1xDE7DpX1Osv3Y1ADAFbIZItNs5FySGJxuchCgSsbzkK+b1fFdQbmpKOAFsgopDYAgWyxViu5Ga9PN8K+lvaq4ReTw94llWASWbNg/lIiJXbczvMdQxtfxO+jnFmLAf8AjxGPd/Z8u85TPebTMdIrc4FfL2VYkkywyJByAYgMCFUMDzBgbVV7PcTuX7LXnRkljijCICqB8yCQTPxjpWXp+OXmSe9th8wFUgeMsiNjIaABLSecR12IfX0r53iXFLiajEXLS28DzMsGwuMWZeeAxHI9DVa1xu7kAXQw6LECbge6EPusR4QZ8M/HqKD6ulKUClKUClKUClKUClKUClKUCozUlRmgr6/I4qjWw5kw6lpQQGgAg8yu/wAfjWHxrVvpkZgyG6LQAfuwTHeRuBjiokADLcnlsa1uONYFsNqEDoG6pkASDHynlPqRVTRtYlCbareVFTBRsrQ3s1mFkeOOWxnkaDA45rRbs2nazZtXCU8L2lYIxN1i23uSQ5BGe5mPeNer7m7a0t3utO63FLEHShnCBWZ2C94QFLFes+MTua0uD6xDB+xvbCl2nZ8cHe2PCpY8sgAJjxQIq13thlwt2naSqEFLtvwFifeK8pnblvuRQZnENQUlrSWWu3GtBmFmQbZCkhpZSPCGOJLQE6SIvcb429u3KBQ4Nr3iCfalpGAJIjEnfmJg7SJPstq67ZWAyC7ipSYJ7uHLjZSoChOo5iOdaD8HsG2to2l7tcQEiAAnuDbmB0HKg+a4N2h1NxyHCBTdQJhbZfCzXZlmJHuqkEDc5D4q13F7qW3IsANbvhfHbWASubR3buJgrJJX4EnavpNNwaxbjC0qwZEc5EwSepEnnymu3OEWSrKbYKtc7xgSTLnzHffpty2HpQfM9n+NuyB7qLblyAyovhDo9yXHeFvE28LzMcwZrT0vEiEsrctql0Z5ykBAqk5BQSfFK7A9W3kRWgnAtOFxFpQPhI3+9IM5f5ufxrq8GtCPCYBJ3ZmmVKkHMmVIO4+A9KD50dodQNHncAS6bQuBsQAR3ltWYANciA2+QncQDvTs/wBorl27ibgcTjiSpM88gURYHIQZmfhX1B4bZhh3SeIAHwjcKIX6Dl6VFo+C2bTZIkN6lmb6ZEwfj8KDC13aDUo4U2kUfaBbInMlSLRPVYPjO4DHl4TvWWO02rMSygW7ha63dsA1nKyQFDrJOFwDaNz6bn7m1oragAIIU5CRJDfek7z8edeF4baDFu7WWmdpnIIDz6Qibf5RQfFJ2k1YBJZCr5OjlTC2u5vMhOK9CgJBM+ExO8W7fae9csm8p8AyDFbaZSgDMQr3hsAfiT6Dafp73CLLTNpTIg+kYFIjkBizD/2NQtwDTlSptBgZPiJJkgAnImQYAE+gFBBw/iF0m13oEXWcLAxYYrkJAZgZi5uD93bnW3VGxwu2rKwy8GUSzMAWgE+IkzAj+J9TV6gUpSgUpSgVGakqM0Hm7pUZlZlkqDE8t9iY5TG084J9TXn7IuYc81EKJ8K+pA5AxtPptVilBU0/DraMWUMCZMZthLGSQk4iTvsOpqXU6Zbi4tMegJHLpsRI+HI1NSggbR2yEBRSLZBQQPCQCAV9DBI26E1PSlApSlApSlApSlApSlApSlApSlApSlApSlAqM1JUZoK2v4pZs499dS3lMZNE4iTHyFVf7T6P96s8498c8M/+u9ad2yrRkoMeoB58+dZ9zVaZbndzbNyQCigM4kQCyqCVWCBkYABHrQeB2n0Zj9as7wB4xzK5D+Umidp9GYjVWd4jxjfIEr9QDXu3qdMTA7sGAd1CnaVHMcxyjoCPWoLXFtCzYre07NsQFKkkgGMQPeI3ECSKCRO0+jMRqrO4U++PPOP1g/SuJ2o0Z5aqzyU++OTkhfqQR/CvOm4lpHbFcS3T2ZHudQSsbbieh251zT8T0rCQuICBwXsskqT4SuSjLcjl94etB7HajR8/tVmNvOPMxVfq21P7T6P96s/nHV8B/u2qD9M6LIKMZgQRbOPLMKDjE9cecn1qzptZpLlw20NpnA90KOQM84g7gn5g+lB5PafR/vVnr5x0bA/7tqHtPo9/1qztl5x5Gxb6EgVonR2/uJ+Ues/870OjtnmiflHUyf570Gc3ajRiZ1VnYMT4xsEIDfQkfWlztPo1ynVWRiGJ8Y2CRl9JFaLaO2eaJ18o68/rQ6ROqLvPlHXn9aDPftPoxM6qztM+MeVQx/kQaN2m0YJH2qzIMHxjmEDn/aZrQOkT7i9fKOux+o2p9kT7iflHUQf5bUGf/abR8vtVmZj3xzwz/wCu9F7TaMx+tWd4846qWH+3etD7In3F/KPSP+NqDRp9xPyjoIH8tqDPTtPozEaqz4ojxjfIFl+oBNcTtPozjGqsnIKR4xuHnH6wfpWiNIn3F6eUdNh9BQaNOiL08o6cvpQZy9p9GYjVWdwpHjHJyQn1INB2n0Z/xVnkD748zYr9SCK0Ro7Y8iflHTlQaO39xfyjoZH896DOHafR/vVnp5x1bAf7tqf2o0cT9qsx/wDMdHwP+7atEaO39xPyj1n/AJ3p9jt/cT8o9Z/53oM49qNGOeqs9fOPK2LfRtq0sp3FcOjt/cXf/KPWT/PevZoPeVUEa+HIK2mST4syGgyVGGBG2w97eJ+FOKcGs6jHvrYfGY3IjIQeXwqj/ZDR/gDnPM8wmHr93+vPegpaXhF5b6XGRTCBTiyBZmdl7uQo6bzsKu2eHXVZnhPaBhgGMWs92KmPHkQGPKDy6yXsfoxHsBtBHiPlXEdfT+tF7H6MRFgbYx4m8gIXr6E/PrQYWm7JXrTm5aNsNiQhUgRkl3c+z38TqN8hsT8Kt6Xs7dyxYIlplhsBbmAzG2CBbGRBw/ymDtWknY/RiIsDbHzN5Jx6/E/PrXF7H6MRFgbY+ZvISV677k/PrQZGq7Ht3YFsjOWEl2UBO5NtBCQJOx2AA3G42Njs9wC9Z1GbwVCxl3rtJm55G5HxDfns3qZvjsdoxHsBtHmbytkOvr/TlQ9jtH+APzN0fP1+9/TlQbuVMqwz2P0f4A3nzN1fM9fvf05Vxux+jM+wG8+ZvMwZuvqBQbuVMqwn7HaMzNgb5T4mHvkFuu24Hy6V252P0ZymwPFlO7eeMuu3IfLpQbmVdyrCfsfozM2BvM7t5lCnr6AfKh7H6Mz7Abz5j1TA9fu/150G5lXcqwv7IaP8AevNueGHr93+vOg7IaMfsB08x6JgOvp/XnQbmVMqw07H6MRFgbYxu3lUqOvoT86J2P0YiLA2xjdvJOPX4n59aDcyplWEnY/RiIsDbGPE3kJK9fUn59a6vY/RiPYDYAe83lYsvX1P/wBUG5lXcqwR2O0f4A6eZuj5jr97+nKn9jtF+APzN1fP1+9/TlQbuVeC1YrdjtEZmwNwR7zcmYM3X1H/ANcq2gI2HIUEk0mvl+2ti4wtC3nG5bAM0jO0sFROSwzEiOQnpB+ft3LndWkuozOgZzmcmLG3JTG5aYMwIgnwxPI8iH6RNdmvhdRfuHS6YKALYud0WNw4Huy4V2ItBmBw22USw5wJ3+D33fS+zkOLbKgZi4yRnRX7xgC+WIbfoR60G1NJr5m4JWNKHGog5lgQfdM94W2Z5jE/IjwTS6Jj7IHDgHvZDA44nZi+xvTGJO/r4aD6aa7XzF0T/cw429tsykiRI8cTf578/XmtXeG933g+zgi3ie8kMFy2x2b9p709eeW8UG1SlKBSlKBSlKBSlKBSlKBSlKBSlKBUZqSozQfN9tb1xRbFu4UmSxBYSudtI8Lpj7/vTtHzrBt8WuG1aD3XDqGuOcmGQNvIDFbytIgiASB1+H0Haril61d0y2SuTsZVgxyHhAGSqQgLMok/eHpt83x7jWpt6XT3gyEZMrXAuDMQoG6nKJbPkeg23oPpOH65vs9qL1wFQyFu770u1s4liy5jcieZ51d0Ws1TW7TdzaYNbRixushllBbwd2Y3naaq9lNddNjTC7hlcFwzlDEK3hIULB2O/ptzmpW4leOkZ/CLnetbJWQFUahrWSzMsFE77E+nKgk4TcuMC7sR4yiywZGXviAYgFWgBf4jnVTjXEbqXGCOZCnG3iDK9zcYvEZGHCiQY3iN6pdkeN3b14o9zIYM0YqOXdQdlEeI3BBnYKeoJ+yoPkv0rdnw3i8XFFrwqe+U3Qtw7L4sV3lIjmZqbQ8QvMoIuZjv7SlioJIdV7xJUADFiekiINfT0oOCu0pQKUpQKUpQKUpQKUpQKUpQKUpQKjNSVGaDC7XaxbNvNrKvAbxG2XIAEsFUKZJAncqNtztFYPGNfm2nys6SHJDi7ayY4lUYrniwA2EFeYAyivreK6WxcAW+doPhNwoCI8WwYTt69D8arfYtJKkspKElSbzGDKuebcpVWg7SJoM3sJxJnsIrIgLM0m2ERRCW29wGT70SJ5bxVvgfGl1Ny9ZKD2JIcFDiz5kqRO0Y4t13f4b6OnbTpGLWxEx4htKiYk7SBJ9edTJqrILEPbBYgkhlknEQT6nED+AoMgOlq9cS1prNth3Sq4UCRdLzliAYBTlO9WeH8UuXGtSi43Ey2JLKMZybpBaVA57T6xZutpnnI2myxBkqZiSk/UkfM1D9n0kkr3SllCFlYK2JWFAIMjbl/KgoL2gum4bfdBXy2yDAAY3mjcDMxa5rt4/hV3hXFmuuAVAVhcK7yR3TopnoZykRyipDa0hBEWCGbIjw7sZg/M7/AFNS2X0ysWU2gzc2BUEgn+o/lQX6VW+32vxU/MPWPX12p9vtfip+YesevrtQWaVWOvtfip+YdDB6+u1dOutfip+YdOfWgsUqudda/ETr5h059aHXWvxU6+YdOfWgsUqudda/FT8w6CT19N6fbrX4ifmHpPr6b0FilV/t1r8VPzD0n19N6DX2vxE/MOokdfSgsUquNfa/FTp5h15daDXWvxU6eYdeXWgsUqGzqkYwrqxidmB29dulTUCozUlRmgo8a1Vu1bZ2VXZbbsqkcwqlmEwYEdfiPWp7dq02WKocWKnwjYxuDt6R/Ais/tNdsi2UuMVN1GTJQpcW8ZcjLpsB8ytV9F2mtXDbNq0575492G8LIhdh90ArLHpQVtJ2itMwB08BtQbIKoWG1tjJxUwdgIPQ89jGlxjiGn05UOqAuDgDiMnXEBBPU5c+QANYP2rTaPEM15iuoLjwrzXKySxAAjcsSd+pr6DiVuxdWxcvW5AdSpZd1Z9hlPISQD8YoHFtXZ06qz2gZPQIPdH+YiTHICSegNerGotl2TuCpVchKL4lUkSoBJG/KQCZ2rxxQWr1kO7OqEQMR4mW54MYg+/IA5Hcbiu6HRqwd7d25Fxtw0SoRiGtjwhliCm5Mbkb70Fe1xWyVyGmaFfBjjbIQgrEkNB3YbLJBnbY1Lp9fYZXY2sFS2LniVd7bZFHXEnni0AwfgKlHAllT312Rc7wklTkwCquQKwYVQBEHrz3p+gkFu7bDN47YtgmDii5YKIA2WTzkmdyaCq/Eral8rKBVQkQN5UZFCWUIGEMYz8s04RxBL9tHGmClioKnBoDDImUy2+cSa0zoizq1xi2I2SAEDFcS3KTsTzMb1D+h1yDM9x2yViWI3CZFFIAAChjlsAZUSTQfOXu11kWrtz7MhwxgArL5tAiASvi6NBrzoO2Ni4AX0y2yb3dFWhj4lZgYVSdwp2IE89xvWnqOx1l07vO4FxVTuGMK2UjMEIT/lA5V3RdkLNoEI9ze53gJxyVjb7swceoA58iNqCxwPiFrVI7raSFMeUyWto53G3WP4bxXjQ8V095He3bV8FGSqFLZsDKegIgSTA357Gr/C+FiwGVWYoTKoYxSWZiFgSZLHnPIVzT8GtW0uLaXu+8YsWSFbImQQQOh5AyKCk/FLAspe7mQ5YBYSfCGzOROEQjbzBAETIo/E7QIH2Zjks2/Ag7zdFOMkY++o8USDtNWTwUYd33j4TkfdkuXZ3YmPMW6ARAIg0PA1lyLlwZYwBjCd3GGMryHoZG523oOcM1Fq9MWlHhVxKj3HDBTy2Mq6x8PQ1ofZLf4a/lHTlUHDuGpaBxkyAsnnis4j6lj82NXaCEaS3+Gv5R05UGkt/hr+UdOVTUoI7enRfdVRtGwA29NqkpSgVGakqM0GP2r0a3LJDNgFDMWiQIQiDuI5+tZXZvgNk2LRtvauqt7MXe7lot3AcVYscZZefoeXWtHtVp5VLmdtMJ8byNmEEZAHARLSZEqu1OBXE09lEuFbeTEW1LOSVA2B7xVbYA9OQHOdwzyumvTFzMNea2VazkJe4ZAy9w+KMgQTHw21+0mm096xcsag+BrTE85AWAWEcyCw23mRsaxtPwzTKqKL4LNeOpByPiQ3RcJMRvA5bDaY221ONcNs6pbF1rpVLb5hgYB6dfjEGgm19mzasJbLd0ilcDucTbYOpMzIBAJnp1FX+Habu0C5Zbsxb1Z2LMYHISTAqlxfR9+pCXFBAe2xImA6Q3IiGAIO9XdLqbZVSjqynwhgwIJHMAjmdjt8KCzSodPqUecHVoOJxIMMOYMcj8KmoFKUoFKUoFKUoFKUoFKUoFKUoFKUoFRmpKjNBi9ruCnU2HQSWxYKvgiWESS6tEfCsni3ZDN7ICrctWw58WKOGfaFZFGOxbcb7zvAFfS8V01xwuF3u8TLHfcemxFU7vDL5DxqYyeV2bwr4vD7/xHpyoM3R9lSt207FRhburkgUS9y4j5hYgTB28pXaZrW0XCT9k+zu7SyMrNMnxEzBiOvICBUTaK6xuY6oeKFA38LCCfPzgHbbnXs8Nvz/eP2eMQ3vYxl73rv6/Gg98G4UbOmFl275sTkXMhmbdgTHukk9OtQabhNw9091bQureNxipLLvZNuEJVSNsREcl3JNSW+HXwUnUTipB2bxE5Qfe6SPXlXLXDb47udTOLkts3iErt7/wPOedB77P8OuWVi5j4bVu0MSTItKQGMgQTPu7xHM1r1hnheoxj7TvnlMN7se779ervDL57yNRGTSuzeES23v/ABHKOVBtUrHucNvkvGojJQF2bwkFZPvdYPp71P0ZfkfrH7PHk3vRGXveu/r8aDYpWNb4ZfBtzqJCghhDeIktB974jnPKuWuF6gBJ1M4vLbN4h4dvf+B9edBtUrDPCtRiR9p3LzMN7sHw+/Xu7wy+e8jURkwK7N4RJ29//iOVBs0rGbhl+X/WNigUCG2YYy3vdYP1ro4bfkfrGwtlSIbdipGXvepB9dudBsUrHtcNvg251E4zls3ikkjzfw3nlXi3wvUAIDqZKvkTDeJfD4ff+B+tBt0rEfheoKsBqYJfIGG2WD4ff+I+lervDL5NyNRGRBXZvDvMe96bbRQbNKxm4Zflv1jmgUbNswCy3vfA/XnReGX5X9Y5IVOzbsQ0N73xH050GzUZrKtcMvju51E4k5bN4t5+/wCm281UPBtV++fyf/8AOgl7WC5hbCByC8MoUssYswZgtq4SJAEREsJ6VZ7N59wuecywhxBAVio5ohggZCVBhvStQkUkUHwvBOHXmNtm75D9tLnwkeE2H3OadCcchscuZ2jc7UaHU3DZ7goASbd3Kd7bYkjb/wCMTz3+Nb0iu5UGJ2o091kUWspGXuz72Pg5ERv5twOoNeNOGV7zReWRgJlsnZtnEkgAEwOQA3O3Leyrkig+TtaK+ERQL0i4MWY+Igd3lnDAAkhoaCIBkSd9Ts/ZuKWzDgd3bByMzeGfesJJ2MpuNtq2cqZUHaVzKmVB2lcyplQdpXMqZUHaVzKmVB2lcyplQdpXMqZUHaVzKmVB2ozXvKoyaD//2Q=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09538" y="-1995488"/>
            <a:ext cx="285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6" descr="data:image/jpeg;base64,/9j/4AAQSkZJRgABAQAAAQABAAD/2wCEAAkGBxMTEhMUExIWFhQWFB4XGRUYGCAcFxsXGBYZHBgZHRobIiggGR4nHx8ZITEhJSwrLjEuGCAzODMtNygtLisBCgoKBQUFDgUFDisZExkrKysrKysrKysrKysrKysrKysrKysrKysrKysrKysrKysrKysrKysrKysrKysrKysrK//AABEIAQ8AugMBIgACEQEDEQH/xAAbAAEAAwEBAQEAAAAAAAAAAAAAAwQFAQIGB//EAEIQAAIBAwIDBQUEBwgCAgMAAAECEQADEgQhBTFBBhMiQlEjMmFxkRRSU5IVJENUgaHRFjREYpOisbIzgnLB0vDx/8QAFAEBAAAAAAAAAAAAAAAAAAAAAP/EABQRAQAAAAAAAAAAAAAAAAAAAAD/2gAMAwEAAhEDEQA/AP2HX3XLpaVzbyVmLgAt4SoxXIET4pkg7Dl6ULeru3Lp0/eYlAxN1VEvGGyhgVBGUNtziOe2zqtKlwYuoYTO/QjkQeYPxFRXOHWiip3a4r7qgQFO+4jlzPL1NBHw3UMysGglHZMlEK2PUD18pHRlYVmnX3RaTU55BmUdwAOTOFxU8+9E9TBII251vWbSqoVQFUCAAIAHoBUA4fbDm4LahzvlG8kQT8yNp50Gda1FwLavG5kLrIO6AGIDkRgYDErMktMhTsKw+0faHVWTqDbxCpdtohdIU5r49y8nflsJI2mvrbfD7aubgtqHM+IDfxe8fgTtPrG9L3D7bnJrakyDJG8iI3/gPpQe9FcLIjHmUBPTcgHlvFT15RAAAAAAIAHIAchXqgUpSgUpSgUpSgUpSgUpSgUpSgUpSgVGakqM0ER1PtRbjmhefkyiP51WPEmYA27DvIMmUUAhirKZacgQdoj41Bx/WWrDWLtxW/8AIUDhgoXJSfFkygjblvuAaz+NcZsoqr3F50Y5g2mxnJnybwuGdebHmpyX1oLNrtMpvLbhVXu2ZmZwGUq2JGPUAhpYEjafWNF9TeyPsQEWSWLSzAcsVUEz8DFfO8R41YUe009233dg3CgKrNkPjiVD+JTzA5dNtxUmg4haItm3b1DrcBBtZqUTJDcxILbnDeBPMetB60/a/Oy1xbYMKW2Jx2Z1gEgE+7zgc+Vcsdp7xZgbI2Dcw6AlbK3ebKY5xEE7TU+s0Ft7apatXGW4A3eJgoZGLEKzNuBDHkPQVVv6bS27sfZ7iFzcHsrLbzaFsgFEmIUmAee+4INBEe2lxb7W20/hVeatJyFrvGEkAQB1+ewrY7MceOrW4xtFMHK7kHfn/wBcT/7Vl6gWO+xOmv5d5GQCA54DDHfL3VLBxywMnmKs8P4tZ7x7ZN1GtvJe4yzcOO4CgzcHvDYGCp3BFB44t2uNm7ct91JDYocgAYVWaT02O3yNatjibssraDNkFKi4I9xWJBaJHiivk0bR3b+ouPJ3AyR5WHUZ+RdsLiyzExlAIitXid/TWbVx3Fxxaf8A8gu4uzdwjTnmvvLAgcyJigsJ2p9tdtG1BQMQQwIbFZiQIyJ2gGefoam1faHESls3MrdtkC7ljdd1A9APD7xIG+8VDwXRae4c7YcBWUwzBgcRNqCC3hXoAfnMUsXtOz3VuZ2mF4w9y4A1xhb5pDTChyMenOKCx+nfDcbHZQrKu+ZUvi4xAMuCGAVSZIHqKkvcYKsvgKod3zVwUWT4yVVlA2BhiCAd4qnb1Fq4q2xavW0tsO7uBgDkbcrHiLAsrH3hzbfevNnUC46WWXU4BiDmyEORDQ5Ul4XYECB4gDPKg131N7IxZGCySxcSwHLFR1/+RFZXDu1Bu3XQWoVWQTmhb2hAUwjMOYf8tOKNZ0xti4bhtXma2Va4vcqGVicg5G3PYT1qHVa7TrNm4Lrq1k3Q5bxBUIOKtIbaVIiZy586DZ1vE8BchGZreJKjni/JhEkiQR/6msj+1T/ZF1B05GVvILlzIt5wARkREmQOSk8q9ajV6bUMLTYqWIUhnVboa2zhVKH3wDkNid25daqXNVoTbGli53fe90FKsQMLZYhS4OKlQV2giTEc6D6rSXWZQWTAnyyDH8RsanrKlC9q/NyWs+C3OxEZRHLKOk7x1xkeNHx+26I3us2HsiV7wLcdVRyoPunJTPoaDYpWbxzi66W0brgkAHkVG4UmJYgbxVLV9p0S2lzu7jLcICwbcMWbEAHPxHrAmg36jNLNyVBIKyOR5j4GJFDQVdbwxbj27mTBreWMQRLCMoIO4/8A7NZnE+zC3VRc/dynMFlYuSS2AZVDSzGR6kcq2NVr7duO8uIkzGbBZgSYnnA3qD9N6b94s84/8q84yjn6b/LegztV2XR7ZTNpNkWy58TGNwSzEtz6Aj0BFWNP2fRAMHdSPMCCegJggjLEBMucD51ZHG9Nt+sWd+XtF3kSOvpv8qDjemMRqLO8R7Vd5Ejr1FB5XhZUjur1y2gCjuwFZYUAADNSVEAcj8edUNb2cNy6tzO2Srs/tLIcy0gCchsFxAH+Wa0V43pjy1Fnp+1Xze7167x8qDjmmPLUWen7VfMYXr1MgfKgibhbF+87096NlbEYhPuYdR8Zn0IG1cHBFFx3V2UOuLKoUbYxCvGagcwAYnfrU36b037xZ6ftV6mB16nb50/Tem/eLP8Aqr97H19dvntQUuH9mbNprjBRLuWECAFNsJgQSQwgA78zvGwqXWcAW5bNtrtzxEl2BAL5LiQQBA8IAEARG1WP03pv3iz/AKq9DB6+u3zp+m9N+8Wev7VfKYPXodjQRngwkzduFW99Tj4wPdBMZbCBsRIG87z39EQRjddRvmvhZXydmaQwMElm3WNoHQV7PHNNv+sWdpn2q7Y7N16SJ+dG43phM6iyImfartjEzv0kT86Dzp+DIjAhnKg5YEgjICFYmMjioCgTGwO53qVdAV7zC4yhzkBAIVyZLCRJk8wSR8q8NxvTCZ1FkRM+1XoJPXoIP8aHjem5faLP+ovpPr6b/Kg5quFh7iXc2V0UhSIIBIIyAYGDBO3I7TMCKmo7NW35swPdlFYBZAcy53BBLGDygYiAOtz9N6b94szyjvV5xl6+m/yoON6b94s/6q9RI6+m/wAqCBeBKEw7xoZma74UBul2LHI4yOZAxiB8hUq8IAvG6HO5JKFUI8SgGGK5gGBsD0r0ON6YxGos7xHtV3kSI36iTQcb0xiNRZ3iParvl7sb7zvHyoOHg6d0LRZyFnFifEuSsm3TZWKif+d683OETIF5wkghPDCspUqQSuWxUGCSPhFexxvTfvFnoR7VeTGF69elBxvTfvFnp+1XqYHXqdqCDWcBW5bKNdueIkuwIBeVxIIAgDGAIAiJ5161fBluC2Gdjg85H3ioYNhIiRKpzBnH13qX9N6b94s/6q9TA6+u3zp+m9N+8Wf9VfWPX12+dBJb0zC61w3GKsoAt+VSOo//AHqZnaLBqmeN6b94s9f2q9DB69Dt86tZUHnVaK3cjNFaJjITGQg/UbVQu6PSKQGS0GLBQIE5FcQI9cdvlWtNZyrcyb2KSch3gIBK74yInliDvzFBRt3OHFlUHThz7qkqGOHgEKd9pxHzqZNPoswgFjPaFGMyoOMD4CY+E18tw7srqRc0t1lg2oBUkSQb1xn3DGBj3cxM/WtrScDuJcdygiFGKkCRD+6x3lcok45RvECg0fsmjXM4WR3UFzsAgQEqSfKBv8t6r6R+HuyJb7hmYAoEg7IchuNvDM/CfjWHpeCakNdJtP4kYJkbQQMbQAAFtwyKXkkKRJiZ5iTgnZi6l7T3WXAWp8ICjb28e6xBnMH4bDfeA+oHBdPt7G3tHlHRsh9G3+dP0Lp/wbf5R0bL/tv86vzSaCgeC6c/sbe+3ujq2R/3b/OjcF05mbNveZ8I8xyb6mCavzSaCg/BdOZmzbMzPhG+UFvqQJ+Vdbg1gzNm2ZmfCN8oyn5wJ+VXppNBRbg1gzNm2ZmfCN8hDfUQP4UPBrH4Nvr5R1XE/wC3b5Vemk0FH9DWPwbf5R93H/rt8qDg1j8G308o6LiPou3yq9NJoKK8GsCIs2xER4RtiIX6AkfxonBtOIizbERHhG2M4/STHzq9NJoKC8F04iLNsREeEbYklfoSY+ddXgunERZt7QB4R5WLL9CSfmavTSaCgOC6f8G36e6OjZD/AHb/ADp+hdP+Db5R7o6tl/23+dX5pNBQPBdOZmzb3mfCORbI/VgD86uV7moy1BU4pwlb+OT3Vxyju7jJOSwZxImAdqo/2Wtfi6nnP95ucxbw+96b/Ot6k0GCvZa0I9rqdiCP1i55UKfe9D9aJ2WtiIu6nw4x+sXPIpA69Z3rdmk0GFb7LWhEXdTth/ibn7OY83WTNcTsraERd1WwUf3m5+zYsvm9TvW/SgwB2VtQB3uq2x/xNzyOXHm9THyoeytqI73VdP8AE3OlzP73rt8q3prs0GCey1o/tdT1/wATc6vmevrt8q43ZW0Z9rqtw3+Juedwx6+o+lb9KDAudlbRy9rqvFnMam5yuEEx4vgIrt3stabKbup8WQMam5ycAGPF8BFb1KDBudlrRmbup3yn9ZueZQp83oBFG7L2jJ73U7kn+8XOtsJ970H1repQYP8AZa1z73U85/vNzn3eH3vTf50XsvaEe11O0f4i55UKfe9DPzrepQYNvstaGPtdT4cY/WbnkUqPN1B3pb7LWlx9rqfDgBOpucrcx5vjvW9SgwE7K2hHtdVsEH95ucrZJXzfHeidlrQj2uq2Cj+83PI5Yeb1P0rfpQYA7K2uXe6rp/ibnR8/X12+VD2VtRHe6rr/AIm51uZzz9dvlW/SgwG7K2jPttVuGH95uedw583qPpW1EbVLUZoKPGtQqhQ917IJJ7xYiR5SWUjeZiPKfSsDjmrFpPY32AFoMC1wRu5Il7hliYJAG4CneDB0+0euuq+nSywV2uEkGAptqjEyxBgTHIE/Ib1nca4je7u1cS4ihnIIIB9xyTj4WLgqCMgOobYHYOcRu3HW2beruM2JLLaa2cYPhunBDKqRBHmHQkQcHtnxZ7Vy2E1TMjWwQ0kh/f3OFxFkEESB0G22+/c12oRlBZVV9OviAXw3Ll0KCGDQ2IY+WDjz3qfivFWYqbOJQJ3gYK7SCTBYLaaFkOCshjHMUGTxlNSXt3GZ1tm1b8SMAueRMBTcDFj1xDE7DpX1Osv3Y1ADAFbIZItNs5FySGJxuchCgSsbzkK+b1fFdQbmpKOAFsgopDYAgWyxViu5Ga9PN8K+lvaq4ReTw94llWASWbNg/lIiJXbczvMdQxtfxO+jnFmLAf8AjxGPd/Z8u85TPebTMdIrc4FfL2VYkkywyJByAYgMCFUMDzBgbVV7PcTuX7LXnRkljijCICqB8yCQTPxjpWXp+OXmSe9th8wFUgeMsiNjIaABLSecR12IfX0r53iXFLiajEXLS28DzMsGwuMWZeeAxHI9DVa1xu7kAXQw6LECbge6EPusR4QZ8M/HqKD6ulKUClKUClKUClKUClKUClKUCozUlRmgr6/I4qjWw5kw6lpQQGgAg8yu/wAfjWHxrVvpkZgyG6LQAfuwTHeRuBjiokADLcnlsa1uONYFsNqEDoG6pkASDHynlPqRVTRtYlCbareVFTBRsrQ3s1mFkeOOWxnkaDA45rRbs2nazZtXCU8L2lYIxN1i23uSQ5BGe5mPeNer7m7a0t3utO63FLEHShnCBWZ2C94QFLFes+MTua0uD6xDB+xvbCl2nZ8cHe2PCpY8sgAJjxQIq13thlwt2naSqEFLtvwFifeK8pnblvuRQZnENQUlrSWWu3GtBmFmQbZCkhpZSPCGOJLQE6SIvcb429u3KBQ4Nr3iCfalpGAJIjEnfmJg7SJPstq67ZWAyC7ipSYJ7uHLjZSoChOo5iOdaD8HsG2to2l7tcQEiAAnuDbmB0HKg+a4N2h1NxyHCBTdQJhbZfCzXZlmJHuqkEDc5D4q13F7qW3IsANbvhfHbWASubR3buJgrJJX4EnavpNNwaxbjC0qwZEc5EwSepEnnymu3OEWSrKbYKtc7xgSTLnzHffpty2HpQfM9n+NuyB7qLblyAyovhDo9yXHeFvE28LzMcwZrT0vEiEsrctql0Z5ykBAqk5BQSfFK7A9W3kRWgnAtOFxFpQPhI3+9IM5f5ufxrq8GtCPCYBJ3ZmmVKkHMmVIO4+A9KD50dodQNHncAS6bQuBsQAR3ltWYANciA2+QncQDvTs/wBorl27ibgcTjiSpM88gURYHIQZmfhX1B4bZhh3SeIAHwjcKIX6Dl6VFo+C2bTZIkN6lmb6ZEwfj8KDC13aDUo4U2kUfaBbInMlSLRPVYPjO4DHl4TvWWO02rMSygW7ha63dsA1nKyQFDrJOFwDaNz6bn7m1oragAIIU5CRJDfek7z8edeF4baDFu7WWmdpnIIDz6Qibf5RQfFJ2k1YBJZCr5OjlTC2u5vMhOK9CgJBM+ExO8W7fae9csm8p8AyDFbaZSgDMQr3hsAfiT6Dafp73CLLTNpTIg+kYFIjkBizD/2NQtwDTlSptBgZPiJJkgAnImQYAE+gFBBw/iF0m13oEXWcLAxYYrkJAZgZi5uD93bnW3VGxwu2rKwy8GUSzMAWgE+IkzAj+J9TV6gUpSgUpSgVGakqM0Hm7pUZlZlkqDE8t9iY5TG084J9TXn7IuYc81EKJ8K+pA5AxtPptVilBU0/DraMWUMCZMZthLGSQk4iTvsOpqXU6Zbi4tMegJHLpsRI+HI1NSggbR2yEBRSLZBQQPCQCAV9DBI26E1PSlApSlApSlApSlApSlApSlApSlApSlApSlAqM1JUZoK2v4pZs499dS3lMZNE4iTHyFVf7T6P96s8498c8M/+u9ad2yrRkoMeoB58+dZ9zVaZbndzbNyQCigM4kQCyqCVWCBkYABHrQeB2n0Zj9as7wB4xzK5D+Umidp9GYjVWd4jxjfIEr9QDXu3qdMTA7sGAd1CnaVHMcxyjoCPWoLXFtCzYre07NsQFKkkgGMQPeI3ECSKCRO0+jMRqrO4U++PPOP1g/SuJ2o0Z5aqzyU++OTkhfqQR/CvOm4lpHbFcS3T2ZHudQSsbbieh251zT8T0rCQuICBwXsskqT4SuSjLcjl94etB7HajR8/tVmNvOPMxVfq21P7T6P96s/nHV8B/u2qD9M6LIKMZgQRbOPLMKDjE9cecn1qzptZpLlw20NpnA90KOQM84g7gn5g+lB5PafR/vVnr5x0bA/7tqHtPo9/1qztl5x5Gxb6EgVonR2/uJ+Ues/870OjtnmiflHUyf570Gc3ajRiZ1VnYMT4xsEIDfQkfWlztPo1ynVWRiGJ8Y2CRl9JFaLaO2eaJ18o68/rQ6ROqLvPlHXn9aDPftPoxM6qztM+MeVQx/kQaN2m0YJH2qzIMHxjmEDn/aZrQOkT7i9fKOux+o2p9kT7iflHUQf5bUGf/abR8vtVmZj3xzwz/wCu9F7TaMx+tWd4846qWH+3etD7In3F/KPSP+NqDRp9xPyjoIH8tqDPTtPozEaqz4ojxjfIFl+oBNcTtPozjGqsnIKR4xuHnH6wfpWiNIn3F6eUdNh9BQaNOiL08o6cvpQZy9p9GYjVWdwpHjHJyQn1INB2n0Z/xVnkD748zYr9SCK0Ro7Y8iflHTlQaO39xfyjoZH896DOHafR/vVnp5x1bAf7tqf2o0cT9qsx/wDMdHwP+7atEaO39xPyj1n/AJ3p9jt/cT8o9Z/53oM49qNGOeqs9fOPK2LfRtq0sp3FcOjt/cXf/KPWT/PevZoPeVUEa+HIK2mST4syGgyVGGBG2w97eJ+FOKcGs6jHvrYfGY3IjIQeXwqj/ZDR/gDnPM8wmHr93+vPegpaXhF5b6XGRTCBTiyBZmdl7uQo6bzsKu2eHXVZnhPaBhgGMWs92KmPHkQGPKDy6yXsfoxHsBtBHiPlXEdfT+tF7H6MRFgbYx4m8gIXr6E/PrQYWm7JXrTm5aNsNiQhUgRkl3c+z38TqN8hsT8Kt6Xs7dyxYIlplhsBbmAzG2CBbGRBw/ymDtWknY/RiIsDbHzN5Jx6/E/PrXF7H6MRFgbY+ZvISV677k/PrQZGq7Ht3YFsjOWEl2UBO5NtBCQJOx2AA3G42Njs9wC9Z1GbwVCxl3rtJm55G5HxDfns3qZvjsdoxHsBtHmbytkOvr/TlQ9jtH+APzN0fP1+9/TlQbuVMqwz2P0f4A3nzN1fM9fvf05Vxux+jM+wG8+ZvMwZuvqBQbuVMqwn7HaMzNgb5T4mHvkFuu24Hy6V252P0ZymwPFlO7eeMuu3IfLpQbmVdyrCfsfozM2BvM7t5lCnr6AfKh7H6Mz7Abz5j1TA9fu/150G5lXcqwv7IaP8AevNueGHr93+vOg7IaMfsB08x6JgOvp/XnQbmVMqw07H6MRFgbYxu3lUqOvoT86J2P0YiLA2xjdvJOPX4n59aDcyplWEnY/RiIsDbGPE3kJK9fUn59a6vY/RiPYDYAe83lYsvX1P/wBUG5lXcqwR2O0f4A6eZuj5jr97+nKn9jtF+APzN1fP1+9/TlQbuVeC1YrdjtEZmwNwR7zcmYM3X1H/ANcq2gI2HIUEk0mvl+2ti4wtC3nG5bAM0jO0sFROSwzEiOQnpB+ft3LndWkuozOgZzmcmLG3JTG5aYMwIgnwxPI8iH6RNdmvhdRfuHS6YKALYud0WNw4Huy4V2ItBmBw22USw5wJ3+D33fS+zkOLbKgZi4yRnRX7xgC+WIbfoR60G1NJr5m4JWNKHGog5lgQfdM94W2Z5jE/IjwTS6Jj7IHDgHvZDA44nZi+xvTGJO/r4aD6aa7XzF0T/cw429tsykiRI8cTf578/XmtXeG933g+zgi3ie8kMFy2x2b9p709eeW8UG1SlKBSlKBSlKBSlKBSlKBSlKBSlKBUZqSozQfN9tb1xRbFu4UmSxBYSudtI8Lpj7/vTtHzrBt8WuG1aD3XDqGuOcmGQNvIDFbytIgiASB1+H0Haril61d0y2SuTsZVgxyHhAGSqQgLMok/eHpt83x7jWpt6XT3gyEZMrXAuDMQoG6nKJbPkeg23oPpOH65vs9qL1wFQyFu770u1s4liy5jcieZ51d0Ws1TW7TdzaYNbRixushllBbwd2Y3naaq9lNddNjTC7hlcFwzlDEK3hIULB2O/ptzmpW4leOkZ/CLnetbJWQFUahrWSzMsFE77E+nKgk4TcuMC7sR4yiywZGXviAYgFWgBf4jnVTjXEbqXGCOZCnG3iDK9zcYvEZGHCiQY3iN6pdkeN3b14o9zIYM0YqOXdQdlEeI3BBnYKeoJ+yoPkv0rdnw3i8XFFrwqe+U3Qtw7L4sV3lIjmZqbQ8QvMoIuZjv7SlioJIdV7xJUADFiekiINfT0oOCu0pQKUpQKUpQKUpQKUpQKUpQKUpQKjNSVGaDC7XaxbNvNrKvAbxG2XIAEsFUKZJAncqNtztFYPGNfm2nys6SHJDi7ayY4lUYrniwA2EFeYAyivreK6WxcAW+doPhNwoCI8WwYTt69D8arfYtJKkspKElSbzGDKuebcpVWg7SJoM3sJxJnsIrIgLM0m2ERRCW29wGT70SJ5bxVvgfGl1Ny9ZKD2JIcFDiz5kqRO0Y4t13f4b6OnbTpGLWxEx4htKiYk7SBJ9edTJqrILEPbBYgkhlknEQT6nED+AoMgOlq9cS1prNth3Sq4UCRdLzliAYBTlO9WeH8UuXGtSi43Ey2JLKMZybpBaVA57T6xZutpnnI2myxBkqZiSk/UkfM1D9n0kkr3SllCFlYK2JWFAIMjbl/KgoL2gum4bfdBXy2yDAAY3mjcDMxa5rt4/hV3hXFmuuAVAVhcK7yR3TopnoZykRyipDa0hBEWCGbIjw7sZg/M7/AFNS2X0ysWU2gzc2BUEgn+o/lQX6VW+32vxU/MPWPX12p9vtfip+YesevrtQWaVWOvtfip+YdDB6+u1dOutfip+YdOfWgsUqudda/ETr5h059aHXWvxU6+YdOfWgsUqudda/FT8w6CT19N6fbrX4ifmHpPr6b0FilV/t1r8VPzD0n19N6DX2vxE/MOokdfSgsUquNfa/FTp5h15daDXWvxU6eYdeXWgsUqGzqkYwrqxidmB29dulTUCozUlRmgo8a1Vu1bZ2VXZbbsqkcwqlmEwYEdfiPWp7dq02WKocWKnwjYxuDt6R/Ais/tNdsi2UuMVN1GTJQpcW8ZcjLpsB8ytV9F2mtXDbNq0575492G8LIhdh90ArLHpQVtJ2itMwB08BtQbIKoWG1tjJxUwdgIPQ89jGlxjiGn05UOqAuDgDiMnXEBBPU5c+QANYP2rTaPEM15iuoLjwrzXKySxAAjcsSd+pr6DiVuxdWxcvW5AdSpZd1Z9hlPISQD8YoHFtXZ06qz2gZPQIPdH+YiTHICSegNerGotl2TuCpVchKL4lUkSoBJG/KQCZ2rxxQWr1kO7OqEQMR4mW54MYg+/IA5Hcbiu6HRqwd7d25Fxtw0SoRiGtjwhliCm5Mbkb70Fe1xWyVyGmaFfBjjbIQgrEkNB3YbLJBnbY1Lp9fYZXY2sFS2LniVd7bZFHXEnni0AwfgKlHAllT312Rc7wklTkwCquQKwYVQBEHrz3p+gkFu7bDN47YtgmDii5YKIA2WTzkmdyaCq/Eral8rKBVQkQN5UZFCWUIGEMYz8s04RxBL9tHGmClioKnBoDDImUy2+cSa0zoizq1xi2I2SAEDFcS3KTsTzMb1D+h1yDM9x2yViWI3CZFFIAAChjlsAZUSTQfOXu11kWrtz7MhwxgArL5tAiASvi6NBrzoO2Ni4AX0y2yb3dFWhj4lZgYVSdwp2IE89xvWnqOx1l07vO4FxVTuGMK2UjMEIT/lA5V3RdkLNoEI9ze53gJxyVjb7swceoA58iNqCxwPiFrVI7raSFMeUyWto53G3WP4bxXjQ8V095He3bV8FGSqFLZsDKegIgSTA357Gr/C+FiwGVWYoTKoYxSWZiFgSZLHnPIVzT8GtW0uLaXu+8YsWSFbImQQQOh5AyKCk/FLAspe7mQ5YBYSfCGzOROEQjbzBAETIo/E7QIH2Zjks2/Ag7zdFOMkY++o8USDtNWTwUYd33j4TkfdkuXZ3YmPMW6ARAIg0PA1lyLlwZYwBjCd3GGMryHoZG523oOcM1Fq9MWlHhVxKj3HDBTy2Mq6x8PQ1ofZLf4a/lHTlUHDuGpaBxkyAsnnis4j6lj82NXaCEaS3+Gv5R05UGkt/hr+UdOVTUoI7enRfdVRtGwA29NqkpSgVGakqM0GP2r0a3LJDNgFDMWiQIQiDuI5+tZXZvgNk2LRtvauqt7MXe7lot3AcVYscZZefoeXWtHtVp5VLmdtMJ8byNmEEZAHARLSZEqu1OBXE09lEuFbeTEW1LOSVA2B7xVbYA9OQHOdwzyumvTFzMNea2VazkJe4ZAy9w+KMgQTHw21+0mm096xcsag+BrTE85AWAWEcyCw23mRsaxtPwzTKqKL4LNeOpByPiQ3RcJMRvA5bDaY221ONcNs6pbF1rpVLb5hgYB6dfjEGgm19mzasJbLd0ilcDucTbYOpMzIBAJnp1FX+Habu0C5Zbsxb1Z2LMYHISTAqlxfR9+pCXFBAe2xImA6Q3IiGAIO9XdLqbZVSjqynwhgwIJHMAjmdjt8KCzSodPqUecHVoOJxIMMOYMcj8KmoFKUoFKUoFKUoFKUoFKUoFKUoFKUoFRmpKjNBi9ruCnU2HQSWxYKvgiWESS6tEfCsni3ZDN7ICrctWw58WKOGfaFZFGOxbcb7zvAFfS8V01xwuF3u8TLHfcemxFU7vDL5DxqYyeV2bwr4vD7/xHpyoM3R9lSt207FRhburkgUS9y4j5hYgTB28pXaZrW0XCT9k+zu7SyMrNMnxEzBiOvICBUTaK6xuY6oeKFA38LCCfPzgHbbnXs8Nvz/eP2eMQ3vYxl73rv6/Gg98G4UbOmFl275sTkXMhmbdgTHukk9OtQabhNw9091bQureNxipLLvZNuEJVSNsREcl3JNSW+HXwUnUTipB2bxE5Qfe6SPXlXLXDb47udTOLkts3iErt7/wPOedB77P8OuWVi5j4bVu0MSTItKQGMgQTPu7xHM1r1hnheoxj7TvnlMN7se779ervDL57yNRGTSuzeES23v/ABHKOVBtUrHucNvkvGojJQF2bwkFZPvdYPp71P0ZfkfrH7PHk3vRGXveu/r8aDYpWNb4ZfBtzqJCghhDeIktB974jnPKuWuF6gBJ1M4vLbN4h4dvf+B9edBtUrDPCtRiR9p3LzMN7sHw+/Xu7wy+e8jURkwK7N4RJ29//iOVBs0rGbhl+X/WNigUCG2YYy3vdYP1ro4bfkfrGwtlSIbdipGXvepB9dudBsUrHtcNvg251E4zls3ikkjzfw3nlXi3wvUAIDqZKvkTDeJfD4ff+B+tBt0rEfheoKsBqYJfIGG2WD4ff+I+lervDL5NyNRGRBXZvDvMe96bbRQbNKxm4Zflv1jmgUbNswCy3vfA/XnReGX5X9Y5IVOzbsQ0N73xH050GzUZrKtcMvju51E4k5bN4t5+/wCm281UPBtV++fyf/8AOgl7WC5hbCByC8MoUssYswZgtq4SJAEREsJ6VZ7N59wuecywhxBAVio5ohggZCVBhvStQkUkUHwvBOHXmNtm75D9tLnwkeE2H3OadCcchscuZ2jc7UaHU3DZ7goASbd3Kd7bYkjb/wCMTz3+Nb0iu5UGJ2o091kUWspGXuz72Pg5ERv5twOoNeNOGV7zReWRgJlsnZtnEkgAEwOQA3O3Leyrkig+TtaK+ERQL0i4MWY+Igd3lnDAAkhoaCIBkSd9Ts/ZuKWzDgd3bByMzeGfesJJ2MpuNtq2cqZUHaVzKmVB2lcyplQdpXMqZUHaVzKmVB2lcyplQdpXMqZUHaVzKmVB2ozXvKoyaD//2Q=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261938" y="-1843088"/>
            <a:ext cx="285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ser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256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3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 numSld="9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チケット詐欺シーン1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65336" y="83671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ねえ、私たちもネットで</a:t>
            </a:r>
            <a:endParaRPr kumimoji="1"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探してみ</a:t>
            </a:r>
            <a:r>
              <a:rPr kumimoji="1"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よっか</a:t>
            </a:r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0"/>
          <a:stretch/>
        </p:blipFill>
        <p:spPr>
          <a:xfrm>
            <a:off x="787706" y="908720"/>
            <a:ext cx="7596317" cy="558709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7706" y="188640"/>
            <a:ext cx="745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☆トラブルにあったと思ったら</a:t>
            </a:r>
            <a:r>
              <a:rPr kumimoji="1" lang="en-US" altLang="ja-JP" sz="3600" dirty="0" smtClean="0"/>
              <a:t>…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56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1026</Words>
  <Application>Microsoft Office PowerPoint</Application>
  <PresentationFormat>画面に合わせる (4:3)</PresentationFormat>
  <Paragraphs>182</Paragraphs>
  <Slides>90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90</vt:i4>
      </vt:variant>
    </vt:vector>
  </HeadingPairs>
  <TitlesOfParts>
    <vt:vector size="92" baseType="lpstr">
      <vt:lpstr>Office ​​テーマ</vt:lpstr>
      <vt:lpstr>1_Office ​​テーマ</vt:lpstr>
      <vt:lpstr> チケット詐欺 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チケット詐欺編</dc:title>
  <dc:creator>Lenovo10</dc:creator>
  <cp:lastModifiedBy>Lenovo18</cp:lastModifiedBy>
  <cp:revision>134</cp:revision>
  <dcterms:created xsi:type="dcterms:W3CDTF">2014-01-24T07:01:29Z</dcterms:created>
  <dcterms:modified xsi:type="dcterms:W3CDTF">2014-03-08T07:23:30Z</dcterms:modified>
</cp:coreProperties>
</file>