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02675-E712-45E7-A3A1-30800B11CF08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548A0FA-D06C-4DD7-B95B-5B31787BE497}">
      <dgm:prSet phldrT="[テキスト]" custT="1"/>
      <dgm:spPr/>
      <dgm:t>
        <a:bodyPr/>
        <a:lstStyle/>
        <a:p>
          <a:r>
            <a:rPr kumimoji="1" lang="ja-JP" altLang="en-US" sz="2400" b="0" dirty="0" smtClean="0"/>
            <a:t>相手業者に　　　　　　連絡すると</a:t>
          </a:r>
          <a:r>
            <a:rPr kumimoji="1" lang="en-US" altLang="ja-JP" sz="2400" b="0" dirty="0" smtClean="0"/>
            <a:t>…</a:t>
          </a:r>
          <a:endParaRPr kumimoji="1" lang="ja-JP" altLang="en-US" sz="2400" b="0" dirty="0"/>
        </a:p>
      </dgm:t>
    </dgm:pt>
    <dgm:pt modelId="{DA713BFC-552E-450A-9D04-DE28F9E82FB6}" type="parTrans" cxnId="{74EEF6DE-94A7-48D5-9647-66B6839E42A7}">
      <dgm:prSet/>
      <dgm:spPr/>
      <dgm:t>
        <a:bodyPr/>
        <a:lstStyle/>
        <a:p>
          <a:endParaRPr kumimoji="1" lang="ja-JP" altLang="en-US"/>
        </a:p>
      </dgm:t>
    </dgm:pt>
    <dgm:pt modelId="{BFBC91D4-3E6C-4DA8-AC3D-FF566ADE922B}" type="sibTrans" cxnId="{74EEF6DE-94A7-48D5-9647-66B6839E42A7}">
      <dgm:prSet/>
      <dgm:spPr/>
      <dgm:t>
        <a:bodyPr/>
        <a:lstStyle/>
        <a:p>
          <a:endParaRPr kumimoji="1" lang="ja-JP" altLang="en-US"/>
        </a:p>
      </dgm:t>
    </dgm:pt>
    <dgm:pt modelId="{3BB3C665-5E13-4D63-9753-C77E57EA7BA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465FBDB-028C-40E9-A0CF-AF6018C5DA03}" type="parTrans" cxnId="{6541C37A-5EC8-4A96-B053-CD0F0195FE5F}">
      <dgm:prSet/>
      <dgm:spPr/>
      <dgm:t>
        <a:bodyPr/>
        <a:lstStyle/>
        <a:p>
          <a:endParaRPr kumimoji="1" lang="ja-JP" altLang="en-US"/>
        </a:p>
      </dgm:t>
    </dgm:pt>
    <dgm:pt modelId="{D92DCA0E-6F8B-4361-9DAB-1920B602F703}" type="sibTrans" cxnId="{6541C37A-5EC8-4A96-B053-CD0F0195FE5F}">
      <dgm:prSet/>
      <dgm:spPr/>
      <dgm:t>
        <a:bodyPr/>
        <a:lstStyle/>
        <a:p>
          <a:endParaRPr kumimoji="1" lang="ja-JP" altLang="en-US"/>
        </a:p>
      </dgm:t>
    </dgm:pt>
    <dgm:pt modelId="{F1D72479-A09D-4059-9B42-2D1DDA934A3E}">
      <dgm:prSet phldrT="[テキスト]" custT="1"/>
      <dgm:spPr/>
      <dgm:t>
        <a:bodyPr/>
        <a:lstStyle/>
        <a:p>
          <a:r>
            <a:rPr kumimoji="1" lang="ja-JP" altLang="en-US" sz="2400" dirty="0" smtClean="0"/>
            <a:t>着信拒否</a:t>
          </a:r>
          <a:endParaRPr kumimoji="1" lang="ja-JP" altLang="en-US" sz="2400" dirty="0"/>
        </a:p>
      </dgm:t>
    </dgm:pt>
    <dgm:pt modelId="{BF054C45-8389-40A7-9B89-CA1D73647ED8}" type="parTrans" cxnId="{CCE34DE2-5FC6-4255-9D1D-686FB5765239}">
      <dgm:prSet/>
      <dgm:spPr/>
      <dgm:t>
        <a:bodyPr/>
        <a:lstStyle/>
        <a:p>
          <a:endParaRPr kumimoji="1" lang="ja-JP" altLang="en-US"/>
        </a:p>
      </dgm:t>
    </dgm:pt>
    <dgm:pt modelId="{F8B51A60-6B93-4AA2-9199-44A95B3C32A7}" type="sibTrans" cxnId="{CCE34DE2-5FC6-4255-9D1D-686FB5765239}">
      <dgm:prSet/>
      <dgm:spPr/>
      <dgm:t>
        <a:bodyPr/>
        <a:lstStyle/>
        <a:p>
          <a:endParaRPr kumimoji="1" lang="ja-JP" altLang="en-US"/>
        </a:p>
      </dgm:t>
    </dgm:pt>
    <dgm:pt modelId="{A22959EE-A420-4ED0-98A0-9DA766494D68}">
      <dgm:prSet phldrT="[テキスト]" custT="1"/>
      <dgm:spPr/>
      <dgm:t>
        <a:bodyPr/>
        <a:lstStyle/>
        <a:p>
          <a:r>
            <a:rPr kumimoji="1" lang="ja-JP" altLang="en-US" sz="2400" dirty="0" smtClean="0"/>
            <a:t>受信拒否を設定する</a:t>
          </a:r>
          <a:endParaRPr kumimoji="1" lang="ja-JP" altLang="en-US" sz="2400" dirty="0"/>
        </a:p>
      </dgm:t>
    </dgm:pt>
    <dgm:pt modelId="{3C4E819E-6A87-445A-8E38-CBBA3B9312FA}" type="parTrans" cxnId="{36B1059F-CE82-460B-882A-86E973B88D9A}">
      <dgm:prSet/>
      <dgm:spPr/>
      <dgm:t>
        <a:bodyPr/>
        <a:lstStyle/>
        <a:p>
          <a:endParaRPr kumimoji="1" lang="ja-JP" altLang="en-US"/>
        </a:p>
      </dgm:t>
    </dgm:pt>
    <dgm:pt modelId="{4AD12418-B60B-4498-9F87-A91CC7520A26}" type="sibTrans" cxnId="{36B1059F-CE82-460B-882A-86E973B88D9A}">
      <dgm:prSet/>
      <dgm:spPr/>
      <dgm:t>
        <a:bodyPr/>
        <a:lstStyle/>
        <a:p>
          <a:endParaRPr kumimoji="1" lang="ja-JP" altLang="en-US"/>
        </a:p>
      </dgm:t>
    </dgm:pt>
    <dgm:pt modelId="{BD42EE05-99B5-41C3-B66F-087ED8261AE3}">
      <dgm:prSet phldrT="[テキスト]" custT="1"/>
      <dgm:spPr/>
      <dgm:t>
        <a:bodyPr/>
        <a:lstStyle/>
        <a:p>
          <a:r>
            <a:rPr kumimoji="1" lang="ja-JP" altLang="en-US" sz="2400" dirty="0" smtClean="0"/>
            <a:t>支払いを要求する内容の電話・メールが届く。</a:t>
          </a:r>
          <a:endParaRPr kumimoji="1" lang="ja-JP" altLang="en-US" sz="2400" dirty="0"/>
        </a:p>
      </dgm:t>
    </dgm:pt>
    <dgm:pt modelId="{A00E6B4A-91E5-4F37-AC82-0B40FCBC161D}" type="sibTrans" cxnId="{17D29293-C399-4D7E-860B-A0349D6AC0C7}">
      <dgm:prSet/>
      <dgm:spPr/>
      <dgm:t>
        <a:bodyPr/>
        <a:lstStyle/>
        <a:p>
          <a:endParaRPr kumimoji="1" lang="ja-JP" altLang="en-US"/>
        </a:p>
      </dgm:t>
    </dgm:pt>
    <dgm:pt modelId="{B4679BD8-76EE-4AA1-89E3-ED27C10818A2}" type="parTrans" cxnId="{17D29293-C399-4D7E-860B-A0349D6AC0C7}">
      <dgm:prSet/>
      <dgm:spPr/>
      <dgm:t>
        <a:bodyPr/>
        <a:lstStyle/>
        <a:p>
          <a:endParaRPr kumimoji="1" lang="ja-JP" altLang="en-US"/>
        </a:p>
      </dgm:t>
    </dgm:pt>
    <dgm:pt modelId="{2B11FE23-24EA-461D-BAA0-EF40A50483B8}" type="pres">
      <dgm:prSet presAssocID="{02F02675-E712-45E7-A3A1-30800B11CF08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E4E30BF1-69B0-409D-A330-8279D339576C}" type="pres">
      <dgm:prSet presAssocID="{B548A0FA-D06C-4DD7-B95B-5B31787BE497}" presName="chaos" presStyleCnt="0"/>
      <dgm:spPr/>
    </dgm:pt>
    <dgm:pt modelId="{E18413E7-1143-45AC-885C-A4E0CDBBDD82}" type="pres">
      <dgm:prSet presAssocID="{B548A0FA-D06C-4DD7-B95B-5B31787BE497}" presName="parTx1" presStyleLbl="revTx" presStyleIdx="0" presStyleCnt="3" custLinFactNeighborX="-2335"/>
      <dgm:spPr/>
      <dgm:t>
        <a:bodyPr/>
        <a:lstStyle/>
        <a:p>
          <a:endParaRPr kumimoji="1" lang="ja-JP" altLang="en-US"/>
        </a:p>
      </dgm:t>
    </dgm:pt>
    <dgm:pt modelId="{3A77BA9E-BF71-451A-899B-93146704FE68}" type="pres">
      <dgm:prSet presAssocID="{B548A0FA-D06C-4DD7-B95B-5B31787BE497}" presName="desTx1" presStyleLbl="revTx" presStyleIdx="1" presStyleCnt="3" custScaleX="1129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19E616-3792-4FBB-BA02-9AF711060E9C}" type="pres">
      <dgm:prSet presAssocID="{B548A0FA-D06C-4DD7-B95B-5B31787BE497}" presName="c1" presStyleLbl="node1" presStyleIdx="0" presStyleCnt="19" custLinFactNeighborX="-29352"/>
      <dgm:spPr/>
    </dgm:pt>
    <dgm:pt modelId="{8FAE632E-A8E4-4BBB-8C6C-0A37F4CA9DCE}" type="pres">
      <dgm:prSet presAssocID="{B548A0FA-D06C-4DD7-B95B-5B31787BE497}" presName="c2" presStyleLbl="node1" presStyleIdx="1" presStyleCnt="19" custLinFactNeighborX="-29352"/>
      <dgm:spPr/>
    </dgm:pt>
    <dgm:pt modelId="{5D68BC12-9555-43A6-ADB3-4F4669EAF7F2}" type="pres">
      <dgm:prSet presAssocID="{B548A0FA-D06C-4DD7-B95B-5B31787BE497}" presName="c3" presStyleLbl="node1" presStyleIdx="2" presStyleCnt="19" custLinFactNeighborX="-18679"/>
      <dgm:spPr/>
    </dgm:pt>
    <dgm:pt modelId="{C8CB4F40-26C2-4372-8040-726FAB95A255}" type="pres">
      <dgm:prSet presAssocID="{B548A0FA-D06C-4DD7-B95B-5B31787BE497}" presName="c4" presStyleLbl="node1" presStyleIdx="3" presStyleCnt="19" custLinFactNeighborX="-29352"/>
      <dgm:spPr/>
    </dgm:pt>
    <dgm:pt modelId="{3232C9C9-85BA-4500-BBC9-F71BE5E7CC77}" type="pres">
      <dgm:prSet presAssocID="{B548A0FA-D06C-4DD7-B95B-5B31787BE497}" presName="c5" presStyleLbl="node1" presStyleIdx="4" presStyleCnt="19" custLinFactNeighborX="-29352"/>
      <dgm:spPr/>
    </dgm:pt>
    <dgm:pt modelId="{69D0360A-D035-4429-B136-51A7CDEA4E36}" type="pres">
      <dgm:prSet presAssocID="{B548A0FA-D06C-4DD7-B95B-5B31787BE497}" presName="c6" presStyleLbl="node1" presStyleIdx="5" presStyleCnt="19" custLinFactNeighborX="-29352"/>
      <dgm:spPr/>
    </dgm:pt>
    <dgm:pt modelId="{1B9E344F-C0CB-417E-94B2-3092ABCC9E83}" type="pres">
      <dgm:prSet presAssocID="{B548A0FA-D06C-4DD7-B95B-5B31787BE497}" presName="c7" presStyleLbl="node1" presStyleIdx="6" presStyleCnt="19" custLinFactNeighborX="-18679"/>
      <dgm:spPr/>
    </dgm:pt>
    <dgm:pt modelId="{B01964B8-3B79-4BCE-994C-93091C1D80AB}" type="pres">
      <dgm:prSet presAssocID="{B548A0FA-D06C-4DD7-B95B-5B31787BE497}" presName="c8" presStyleLbl="node1" presStyleIdx="7" presStyleCnt="19" custLinFactNeighborX="-29352"/>
      <dgm:spPr/>
    </dgm:pt>
    <dgm:pt modelId="{2AD405CF-C5F0-4A19-B296-16CD6DCA27F0}" type="pres">
      <dgm:prSet presAssocID="{B548A0FA-D06C-4DD7-B95B-5B31787BE497}" presName="c9" presStyleLbl="node1" presStyleIdx="8" presStyleCnt="19" custLinFactNeighborX="-29352"/>
      <dgm:spPr/>
    </dgm:pt>
    <dgm:pt modelId="{FEDF5246-776A-463B-9388-A5A5F96F8273}" type="pres">
      <dgm:prSet presAssocID="{B548A0FA-D06C-4DD7-B95B-5B31787BE497}" presName="c10" presStyleLbl="node1" presStyleIdx="9" presStyleCnt="19" custLinFactNeighborX="-11414"/>
      <dgm:spPr/>
    </dgm:pt>
    <dgm:pt modelId="{41EAB1B4-91BC-4D06-99DA-3E4B717BD88B}" type="pres">
      <dgm:prSet presAssocID="{B548A0FA-D06C-4DD7-B95B-5B31787BE497}" presName="c11" presStyleLbl="node1" presStyleIdx="10" presStyleCnt="19" custLinFactNeighborX="11304"/>
      <dgm:spPr/>
    </dgm:pt>
    <dgm:pt modelId="{082B1BBB-A360-4913-8086-94B46806C8B3}" type="pres">
      <dgm:prSet presAssocID="{B548A0FA-D06C-4DD7-B95B-5B31787BE497}" presName="c12" presStyleLbl="node1" presStyleIdx="11" presStyleCnt="19" custLinFactNeighborX="-18679"/>
      <dgm:spPr/>
    </dgm:pt>
    <dgm:pt modelId="{F4C86723-A801-430F-AAAD-5A2DCE7E2853}" type="pres">
      <dgm:prSet presAssocID="{B548A0FA-D06C-4DD7-B95B-5B31787BE497}" presName="c13" presStyleLbl="node1" presStyleIdx="12" presStyleCnt="19" custLinFactNeighborX="-12842"/>
      <dgm:spPr/>
    </dgm:pt>
    <dgm:pt modelId="{78B3C929-0F8A-46F6-B152-E16D33EA96A1}" type="pres">
      <dgm:prSet presAssocID="{B548A0FA-D06C-4DD7-B95B-5B31787BE497}" presName="c14" presStyleLbl="node1" presStyleIdx="13" presStyleCnt="19" custLinFactNeighborX="-29352"/>
      <dgm:spPr/>
    </dgm:pt>
    <dgm:pt modelId="{3AA43377-1138-417A-B24A-C26736F2FEE0}" type="pres">
      <dgm:prSet presAssocID="{B548A0FA-D06C-4DD7-B95B-5B31787BE497}" presName="c15" presStyleLbl="node1" presStyleIdx="14" presStyleCnt="19" custLinFactNeighborX="-18679"/>
      <dgm:spPr/>
    </dgm:pt>
    <dgm:pt modelId="{4D34C1A3-785F-46DD-A097-FAB5E0622A5C}" type="pres">
      <dgm:prSet presAssocID="{B548A0FA-D06C-4DD7-B95B-5B31787BE497}" presName="c16" presStyleLbl="node1" presStyleIdx="15" presStyleCnt="19" custLinFactNeighborX="-29352"/>
      <dgm:spPr/>
    </dgm:pt>
    <dgm:pt modelId="{8150F68E-C963-4639-A2E9-B936D6D25DC4}" type="pres">
      <dgm:prSet presAssocID="{B548A0FA-D06C-4DD7-B95B-5B31787BE497}" presName="c17" presStyleLbl="node1" presStyleIdx="16" presStyleCnt="19" custLinFactNeighborX="-12842"/>
      <dgm:spPr/>
    </dgm:pt>
    <dgm:pt modelId="{63EBDAEC-13F8-4646-B2F9-E23C68DB9952}" type="pres">
      <dgm:prSet presAssocID="{B548A0FA-D06C-4DD7-B95B-5B31787BE497}" presName="c18" presStyleLbl="node1" presStyleIdx="17" presStyleCnt="19" custLinFactNeighborX="-18679"/>
      <dgm:spPr/>
    </dgm:pt>
    <dgm:pt modelId="{93FFAA88-C798-427D-8365-6739DA783952}" type="pres">
      <dgm:prSet presAssocID="{BFBC91D4-3E6C-4DA8-AC3D-FF566ADE922B}" presName="chevronComposite1" presStyleCnt="0"/>
      <dgm:spPr/>
    </dgm:pt>
    <dgm:pt modelId="{A6F54ACD-06CF-4990-8C57-36A7BD7CF827}" type="pres">
      <dgm:prSet presAssocID="{BFBC91D4-3E6C-4DA8-AC3D-FF566ADE922B}" presName="chevron1" presStyleLbl="sibTrans2D1" presStyleIdx="0" presStyleCnt="2" custLinFactNeighborX="-13127"/>
      <dgm:spPr/>
      <dgm:t>
        <a:bodyPr/>
        <a:lstStyle/>
        <a:p>
          <a:endParaRPr kumimoji="1" lang="ja-JP" altLang="en-US"/>
        </a:p>
      </dgm:t>
    </dgm:pt>
    <dgm:pt modelId="{6445C64B-6088-4613-AEF6-87EC96EDC495}" type="pres">
      <dgm:prSet presAssocID="{BFBC91D4-3E6C-4DA8-AC3D-FF566ADE922B}" presName="spChevron1" presStyleCnt="0"/>
      <dgm:spPr/>
    </dgm:pt>
    <dgm:pt modelId="{C7A66297-11A4-4E33-8FE6-166CF124DDA1}" type="pres">
      <dgm:prSet presAssocID="{BFBC91D4-3E6C-4DA8-AC3D-FF566ADE922B}" presName="overlap" presStyleCnt="0"/>
      <dgm:spPr/>
    </dgm:pt>
    <dgm:pt modelId="{0B930B5A-359A-4661-AB40-CE6235383898}" type="pres">
      <dgm:prSet presAssocID="{BFBC91D4-3E6C-4DA8-AC3D-FF566ADE922B}" presName="chevronComposite2" presStyleCnt="0"/>
      <dgm:spPr/>
    </dgm:pt>
    <dgm:pt modelId="{DAC58BBF-11AF-4D5C-8017-101EFA120CBF}" type="pres">
      <dgm:prSet presAssocID="{BFBC91D4-3E6C-4DA8-AC3D-FF566ADE922B}" presName="chevron2" presStyleLbl="sibTrans2D1" presStyleIdx="1" presStyleCnt="2" custLinFactNeighborX="-21375"/>
      <dgm:spPr/>
    </dgm:pt>
    <dgm:pt modelId="{1F9185BB-BB06-4033-90F4-2FD217B2D2F1}" type="pres">
      <dgm:prSet presAssocID="{BFBC91D4-3E6C-4DA8-AC3D-FF566ADE922B}" presName="spChevron2" presStyleCnt="0"/>
      <dgm:spPr/>
    </dgm:pt>
    <dgm:pt modelId="{D79DB575-FD46-468A-9353-9A0616F4855E}" type="pres">
      <dgm:prSet presAssocID="{BD42EE05-99B5-41C3-B66F-087ED8261AE3}" presName="last" presStyleCnt="0"/>
      <dgm:spPr/>
    </dgm:pt>
    <dgm:pt modelId="{410363BA-BCFF-4968-8B9B-0B9602972C17}" type="pres">
      <dgm:prSet presAssocID="{BD42EE05-99B5-41C3-B66F-087ED8261AE3}" presName="circleTx" presStyleLbl="node1" presStyleIdx="18" presStyleCnt="19" custScaleX="124525" custScaleY="124525" custLinFactNeighborX="211" custLinFactNeighborY="-2477"/>
      <dgm:spPr/>
      <dgm:t>
        <a:bodyPr/>
        <a:lstStyle/>
        <a:p>
          <a:endParaRPr kumimoji="1" lang="ja-JP" altLang="en-US"/>
        </a:p>
      </dgm:t>
    </dgm:pt>
    <dgm:pt modelId="{273D2243-37E8-4EF1-9A10-80C57858BC31}" type="pres">
      <dgm:prSet presAssocID="{BD42EE05-99B5-41C3-B66F-087ED8261AE3}" presName="desTxN" presStyleLbl="revTx" presStyleIdx="2" presStyleCnt="3" custLinFactNeighborX="6355" custLinFactNeighborY="1003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6CAECD-CF83-4284-B62B-11A5850800B2}" type="pres">
      <dgm:prSet presAssocID="{BD42EE05-99B5-41C3-B66F-087ED8261AE3}" presName="spN" presStyleCnt="0"/>
      <dgm:spPr/>
    </dgm:pt>
  </dgm:ptLst>
  <dgm:cxnLst>
    <dgm:cxn modelId="{CCE34DE2-5FC6-4255-9D1D-686FB5765239}" srcId="{BD42EE05-99B5-41C3-B66F-087ED8261AE3}" destId="{F1D72479-A09D-4059-9B42-2D1DDA934A3E}" srcOrd="0" destOrd="0" parTransId="{BF054C45-8389-40A7-9B89-CA1D73647ED8}" sibTransId="{F8B51A60-6B93-4AA2-9199-44A95B3C32A7}"/>
    <dgm:cxn modelId="{9FF4A7C1-B490-4670-A0D8-1744D9BEEC37}" type="presOf" srcId="{A22959EE-A420-4ED0-98A0-9DA766494D68}" destId="{273D2243-37E8-4EF1-9A10-80C57858BC31}" srcOrd="0" destOrd="1" presId="urn:microsoft.com/office/officeart/2009/3/layout/RandomtoResultProcess"/>
    <dgm:cxn modelId="{6541C37A-5EC8-4A96-B053-CD0F0195FE5F}" srcId="{B548A0FA-D06C-4DD7-B95B-5B31787BE497}" destId="{3BB3C665-5E13-4D63-9753-C77E57EA7BA5}" srcOrd="0" destOrd="0" parTransId="{9465FBDB-028C-40E9-A0CF-AF6018C5DA03}" sibTransId="{D92DCA0E-6F8B-4361-9DAB-1920B602F703}"/>
    <dgm:cxn modelId="{17D29293-C399-4D7E-860B-A0349D6AC0C7}" srcId="{02F02675-E712-45E7-A3A1-30800B11CF08}" destId="{BD42EE05-99B5-41C3-B66F-087ED8261AE3}" srcOrd="1" destOrd="0" parTransId="{B4679BD8-76EE-4AA1-89E3-ED27C10818A2}" sibTransId="{A00E6B4A-91E5-4F37-AC82-0B40FCBC161D}"/>
    <dgm:cxn modelId="{A2D3BDF5-EB6E-4C53-8EDC-ACECCDC1B2D4}" type="presOf" srcId="{B548A0FA-D06C-4DD7-B95B-5B31787BE497}" destId="{E18413E7-1143-45AC-885C-A4E0CDBBDD82}" srcOrd="0" destOrd="0" presId="urn:microsoft.com/office/officeart/2009/3/layout/RandomtoResultProcess"/>
    <dgm:cxn modelId="{92E608C0-10B1-4AE3-9FA5-ECE131D3827D}" type="presOf" srcId="{F1D72479-A09D-4059-9B42-2D1DDA934A3E}" destId="{273D2243-37E8-4EF1-9A10-80C57858BC31}" srcOrd="0" destOrd="0" presId="urn:microsoft.com/office/officeart/2009/3/layout/RandomtoResultProcess"/>
    <dgm:cxn modelId="{3007A29A-09E8-46ED-A893-5EB8F01D6E15}" type="presOf" srcId="{BD42EE05-99B5-41C3-B66F-087ED8261AE3}" destId="{410363BA-BCFF-4968-8B9B-0B9602972C17}" srcOrd="0" destOrd="0" presId="urn:microsoft.com/office/officeart/2009/3/layout/RandomtoResultProcess"/>
    <dgm:cxn modelId="{F4AD5842-A8D9-4AD2-89B7-C23813EDA993}" type="presOf" srcId="{3BB3C665-5E13-4D63-9753-C77E57EA7BA5}" destId="{3A77BA9E-BF71-451A-899B-93146704FE68}" srcOrd="0" destOrd="0" presId="urn:microsoft.com/office/officeart/2009/3/layout/RandomtoResultProcess"/>
    <dgm:cxn modelId="{36B1059F-CE82-460B-882A-86E973B88D9A}" srcId="{BD42EE05-99B5-41C3-B66F-087ED8261AE3}" destId="{A22959EE-A420-4ED0-98A0-9DA766494D68}" srcOrd="1" destOrd="0" parTransId="{3C4E819E-6A87-445A-8E38-CBBA3B9312FA}" sibTransId="{4AD12418-B60B-4498-9F87-A91CC7520A26}"/>
    <dgm:cxn modelId="{74EEF6DE-94A7-48D5-9647-66B6839E42A7}" srcId="{02F02675-E712-45E7-A3A1-30800B11CF08}" destId="{B548A0FA-D06C-4DD7-B95B-5B31787BE497}" srcOrd="0" destOrd="0" parTransId="{DA713BFC-552E-450A-9D04-DE28F9E82FB6}" sibTransId="{BFBC91D4-3E6C-4DA8-AC3D-FF566ADE922B}"/>
    <dgm:cxn modelId="{AF010B5E-AD46-4D29-A4C8-A36DACD86C3C}" type="presOf" srcId="{02F02675-E712-45E7-A3A1-30800B11CF08}" destId="{2B11FE23-24EA-461D-BAA0-EF40A50483B8}" srcOrd="0" destOrd="0" presId="urn:microsoft.com/office/officeart/2009/3/layout/RandomtoResultProcess"/>
    <dgm:cxn modelId="{44E7E239-60B7-4C3E-89A9-1F81721FD7DA}" type="presParOf" srcId="{2B11FE23-24EA-461D-BAA0-EF40A50483B8}" destId="{E4E30BF1-69B0-409D-A330-8279D339576C}" srcOrd="0" destOrd="0" presId="urn:microsoft.com/office/officeart/2009/3/layout/RandomtoResultProcess"/>
    <dgm:cxn modelId="{60DBBC20-8940-4833-9AC2-BBF9CD8C3545}" type="presParOf" srcId="{E4E30BF1-69B0-409D-A330-8279D339576C}" destId="{E18413E7-1143-45AC-885C-A4E0CDBBDD82}" srcOrd="0" destOrd="0" presId="urn:microsoft.com/office/officeart/2009/3/layout/RandomtoResultProcess"/>
    <dgm:cxn modelId="{6A333D78-73DF-4512-95E3-3316522FCC52}" type="presParOf" srcId="{E4E30BF1-69B0-409D-A330-8279D339576C}" destId="{3A77BA9E-BF71-451A-899B-93146704FE68}" srcOrd="1" destOrd="0" presId="urn:microsoft.com/office/officeart/2009/3/layout/RandomtoResultProcess"/>
    <dgm:cxn modelId="{11C6792E-CED6-4707-B0A0-A5FDE2F879E8}" type="presParOf" srcId="{E4E30BF1-69B0-409D-A330-8279D339576C}" destId="{3819E616-3792-4FBB-BA02-9AF711060E9C}" srcOrd="2" destOrd="0" presId="urn:microsoft.com/office/officeart/2009/3/layout/RandomtoResultProcess"/>
    <dgm:cxn modelId="{97EE7289-EF48-4506-B3D2-038612EF0FBE}" type="presParOf" srcId="{E4E30BF1-69B0-409D-A330-8279D339576C}" destId="{8FAE632E-A8E4-4BBB-8C6C-0A37F4CA9DCE}" srcOrd="3" destOrd="0" presId="urn:microsoft.com/office/officeart/2009/3/layout/RandomtoResultProcess"/>
    <dgm:cxn modelId="{A24BB522-F441-4E4E-93F5-ED260FCCC085}" type="presParOf" srcId="{E4E30BF1-69B0-409D-A330-8279D339576C}" destId="{5D68BC12-9555-43A6-ADB3-4F4669EAF7F2}" srcOrd="4" destOrd="0" presId="urn:microsoft.com/office/officeart/2009/3/layout/RandomtoResultProcess"/>
    <dgm:cxn modelId="{4A6A94C1-80C7-4059-8819-0C1B0CF1A278}" type="presParOf" srcId="{E4E30BF1-69B0-409D-A330-8279D339576C}" destId="{C8CB4F40-26C2-4372-8040-726FAB95A255}" srcOrd="5" destOrd="0" presId="urn:microsoft.com/office/officeart/2009/3/layout/RandomtoResultProcess"/>
    <dgm:cxn modelId="{15B9C10E-06A9-41B5-9EEE-1225C16697C2}" type="presParOf" srcId="{E4E30BF1-69B0-409D-A330-8279D339576C}" destId="{3232C9C9-85BA-4500-BBC9-F71BE5E7CC77}" srcOrd="6" destOrd="0" presId="urn:microsoft.com/office/officeart/2009/3/layout/RandomtoResultProcess"/>
    <dgm:cxn modelId="{91D5EE6B-DE1F-4308-B609-C77F071EAF81}" type="presParOf" srcId="{E4E30BF1-69B0-409D-A330-8279D339576C}" destId="{69D0360A-D035-4429-B136-51A7CDEA4E36}" srcOrd="7" destOrd="0" presId="urn:microsoft.com/office/officeart/2009/3/layout/RandomtoResultProcess"/>
    <dgm:cxn modelId="{FC3C18FF-C862-4BE5-89BC-C2237C4F3843}" type="presParOf" srcId="{E4E30BF1-69B0-409D-A330-8279D339576C}" destId="{1B9E344F-C0CB-417E-94B2-3092ABCC9E83}" srcOrd="8" destOrd="0" presId="urn:microsoft.com/office/officeart/2009/3/layout/RandomtoResultProcess"/>
    <dgm:cxn modelId="{01596B3C-D666-4BD5-AE4F-E2E8008613D4}" type="presParOf" srcId="{E4E30BF1-69B0-409D-A330-8279D339576C}" destId="{B01964B8-3B79-4BCE-994C-93091C1D80AB}" srcOrd="9" destOrd="0" presId="urn:microsoft.com/office/officeart/2009/3/layout/RandomtoResultProcess"/>
    <dgm:cxn modelId="{1532CA7F-7AB3-4F49-8F95-448BF2A26007}" type="presParOf" srcId="{E4E30BF1-69B0-409D-A330-8279D339576C}" destId="{2AD405CF-C5F0-4A19-B296-16CD6DCA27F0}" srcOrd="10" destOrd="0" presId="urn:microsoft.com/office/officeart/2009/3/layout/RandomtoResultProcess"/>
    <dgm:cxn modelId="{67916FE4-F5F3-40A1-BA84-836B819B5C72}" type="presParOf" srcId="{E4E30BF1-69B0-409D-A330-8279D339576C}" destId="{FEDF5246-776A-463B-9388-A5A5F96F8273}" srcOrd="11" destOrd="0" presId="urn:microsoft.com/office/officeart/2009/3/layout/RandomtoResultProcess"/>
    <dgm:cxn modelId="{7E916A17-8735-48DE-B2A5-A8F11CBC77CB}" type="presParOf" srcId="{E4E30BF1-69B0-409D-A330-8279D339576C}" destId="{41EAB1B4-91BC-4D06-99DA-3E4B717BD88B}" srcOrd="12" destOrd="0" presId="urn:microsoft.com/office/officeart/2009/3/layout/RandomtoResultProcess"/>
    <dgm:cxn modelId="{129E639C-C0F9-4B1C-8B52-34AEFAB6ED0E}" type="presParOf" srcId="{E4E30BF1-69B0-409D-A330-8279D339576C}" destId="{082B1BBB-A360-4913-8086-94B46806C8B3}" srcOrd="13" destOrd="0" presId="urn:microsoft.com/office/officeart/2009/3/layout/RandomtoResultProcess"/>
    <dgm:cxn modelId="{1DF5632D-0E0B-44CC-A79E-AD9C0C1B104A}" type="presParOf" srcId="{E4E30BF1-69B0-409D-A330-8279D339576C}" destId="{F4C86723-A801-430F-AAAD-5A2DCE7E2853}" srcOrd="14" destOrd="0" presId="urn:microsoft.com/office/officeart/2009/3/layout/RandomtoResultProcess"/>
    <dgm:cxn modelId="{900827DE-8292-47B4-82E6-085792B688EE}" type="presParOf" srcId="{E4E30BF1-69B0-409D-A330-8279D339576C}" destId="{78B3C929-0F8A-46F6-B152-E16D33EA96A1}" srcOrd="15" destOrd="0" presId="urn:microsoft.com/office/officeart/2009/3/layout/RandomtoResultProcess"/>
    <dgm:cxn modelId="{E98FBE16-6AD0-4E9F-BA87-DBBED9239604}" type="presParOf" srcId="{E4E30BF1-69B0-409D-A330-8279D339576C}" destId="{3AA43377-1138-417A-B24A-C26736F2FEE0}" srcOrd="16" destOrd="0" presId="urn:microsoft.com/office/officeart/2009/3/layout/RandomtoResultProcess"/>
    <dgm:cxn modelId="{90D55E1C-30E6-4099-8F01-C371BBA5DA18}" type="presParOf" srcId="{E4E30BF1-69B0-409D-A330-8279D339576C}" destId="{4D34C1A3-785F-46DD-A097-FAB5E0622A5C}" srcOrd="17" destOrd="0" presId="urn:microsoft.com/office/officeart/2009/3/layout/RandomtoResultProcess"/>
    <dgm:cxn modelId="{2F27CBBD-1753-4DCC-A1AD-041BE49FCD13}" type="presParOf" srcId="{E4E30BF1-69B0-409D-A330-8279D339576C}" destId="{8150F68E-C963-4639-A2E9-B936D6D25DC4}" srcOrd="18" destOrd="0" presId="urn:microsoft.com/office/officeart/2009/3/layout/RandomtoResultProcess"/>
    <dgm:cxn modelId="{4A5AE1C7-4ED8-4220-8A7D-C0E030312245}" type="presParOf" srcId="{E4E30BF1-69B0-409D-A330-8279D339576C}" destId="{63EBDAEC-13F8-4646-B2F9-E23C68DB9952}" srcOrd="19" destOrd="0" presId="urn:microsoft.com/office/officeart/2009/3/layout/RandomtoResultProcess"/>
    <dgm:cxn modelId="{FE7C2956-62E1-4BD7-AA15-F761DCF63EDF}" type="presParOf" srcId="{2B11FE23-24EA-461D-BAA0-EF40A50483B8}" destId="{93FFAA88-C798-427D-8365-6739DA783952}" srcOrd="1" destOrd="0" presId="urn:microsoft.com/office/officeart/2009/3/layout/RandomtoResultProcess"/>
    <dgm:cxn modelId="{35361C6E-2C70-4F0D-A75F-A7E5C61E80DF}" type="presParOf" srcId="{93FFAA88-C798-427D-8365-6739DA783952}" destId="{A6F54ACD-06CF-4990-8C57-36A7BD7CF827}" srcOrd="0" destOrd="0" presId="urn:microsoft.com/office/officeart/2009/3/layout/RandomtoResultProcess"/>
    <dgm:cxn modelId="{CD21B361-41CF-4F92-A063-6659BEFF2BE6}" type="presParOf" srcId="{93FFAA88-C798-427D-8365-6739DA783952}" destId="{6445C64B-6088-4613-AEF6-87EC96EDC495}" srcOrd="1" destOrd="0" presId="urn:microsoft.com/office/officeart/2009/3/layout/RandomtoResultProcess"/>
    <dgm:cxn modelId="{B6C7D1D5-C112-4E06-B038-874820F9D5CF}" type="presParOf" srcId="{2B11FE23-24EA-461D-BAA0-EF40A50483B8}" destId="{C7A66297-11A4-4E33-8FE6-166CF124DDA1}" srcOrd="2" destOrd="0" presId="urn:microsoft.com/office/officeart/2009/3/layout/RandomtoResultProcess"/>
    <dgm:cxn modelId="{44FC5232-3278-428A-8EFC-799ACD30EB83}" type="presParOf" srcId="{2B11FE23-24EA-461D-BAA0-EF40A50483B8}" destId="{0B930B5A-359A-4661-AB40-CE6235383898}" srcOrd="3" destOrd="0" presId="urn:microsoft.com/office/officeart/2009/3/layout/RandomtoResultProcess"/>
    <dgm:cxn modelId="{8F3F5456-EE56-4954-9532-395E226DEBB4}" type="presParOf" srcId="{0B930B5A-359A-4661-AB40-CE6235383898}" destId="{DAC58BBF-11AF-4D5C-8017-101EFA120CBF}" srcOrd="0" destOrd="0" presId="urn:microsoft.com/office/officeart/2009/3/layout/RandomtoResultProcess"/>
    <dgm:cxn modelId="{DBC3F36E-0FEF-4CB9-8511-30BBCF7D0138}" type="presParOf" srcId="{0B930B5A-359A-4661-AB40-CE6235383898}" destId="{1F9185BB-BB06-4033-90F4-2FD217B2D2F1}" srcOrd="1" destOrd="0" presId="urn:microsoft.com/office/officeart/2009/3/layout/RandomtoResultProcess"/>
    <dgm:cxn modelId="{C9DD2431-281C-46F0-81E9-43D1C0AE5C7B}" type="presParOf" srcId="{2B11FE23-24EA-461D-BAA0-EF40A50483B8}" destId="{D79DB575-FD46-468A-9353-9A0616F4855E}" srcOrd="4" destOrd="0" presId="urn:microsoft.com/office/officeart/2009/3/layout/RandomtoResultProcess"/>
    <dgm:cxn modelId="{83D96B82-B158-432B-8703-59B46FE49AB1}" type="presParOf" srcId="{D79DB575-FD46-468A-9353-9A0616F4855E}" destId="{410363BA-BCFF-4968-8B9B-0B9602972C17}" srcOrd="0" destOrd="0" presId="urn:microsoft.com/office/officeart/2009/3/layout/RandomtoResultProcess"/>
    <dgm:cxn modelId="{D7D3AA15-83E5-4DE2-B539-AD9FF13E171C}" type="presParOf" srcId="{D79DB575-FD46-468A-9353-9A0616F4855E}" destId="{273D2243-37E8-4EF1-9A10-80C57858BC31}" srcOrd="1" destOrd="0" presId="urn:microsoft.com/office/officeart/2009/3/layout/RandomtoResultProcess"/>
    <dgm:cxn modelId="{A70FD787-B609-4C50-A2B0-C6F67F17D846}" type="presParOf" srcId="{D79DB575-FD46-468A-9353-9A0616F4855E}" destId="{AF6CAECD-CF83-4284-B62B-11A5850800B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413E7-1143-45AC-885C-A4E0CDBBDD82}">
      <dsp:nvSpPr>
        <dsp:cNvPr id="0" name=""/>
        <dsp:cNvSpPr/>
      </dsp:nvSpPr>
      <dsp:spPr>
        <a:xfrm>
          <a:off x="95847" y="1051777"/>
          <a:ext cx="2211686" cy="728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0" kern="1200" dirty="0" smtClean="0"/>
            <a:t>相手業者に　　　　　　連絡すると</a:t>
          </a:r>
          <a:r>
            <a:rPr kumimoji="1" lang="en-US" altLang="ja-JP" sz="2400" b="0" kern="1200" dirty="0" smtClean="0"/>
            <a:t>…</a:t>
          </a:r>
          <a:endParaRPr kumimoji="1" lang="ja-JP" altLang="en-US" sz="2400" b="0" kern="1200" dirty="0"/>
        </a:p>
      </dsp:txBody>
      <dsp:txXfrm>
        <a:off x="95847" y="1051777"/>
        <a:ext cx="2211686" cy="728851"/>
      </dsp:txXfrm>
    </dsp:sp>
    <dsp:sp modelId="{3A77BA9E-BF71-451A-899B-93146704FE68}">
      <dsp:nvSpPr>
        <dsp:cNvPr id="0" name=""/>
        <dsp:cNvSpPr/>
      </dsp:nvSpPr>
      <dsp:spPr>
        <a:xfrm>
          <a:off x="3974" y="2588673"/>
          <a:ext cx="2498719" cy="136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 dirty="0"/>
        </a:p>
      </dsp:txBody>
      <dsp:txXfrm>
        <a:off x="3974" y="2588673"/>
        <a:ext cx="2498719" cy="1365512"/>
      </dsp:txXfrm>
    </dsp:sp>
    <dsp:sp modelId="{3819E616-3792-4FBB-BA02-9AF711060E9C}">
      <dsp:nvSpPr>
        <dsp:cNvPr id="0" name=""/>
        <dsp:cNvSpPr/>
      </dsp:nvSpPr>
      <dsp:spPr>
        <a:xfrm>
          <a:off x="93338" y="830105"/>
          <a:ext cx="175929" cy="175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E632E-A8E4-4BBB-8C6C-0A37F4CA9DCE}">
      <dsp:nvSpPr>
        <dsp:cNvPr id="0" name=""/>
        <dsp:cNvSpPr/>
      </dsp:nvSpPr>
      <dsp:spPr>
        <a:xfrm>
          <a:off x="216489" y="583804"/>
          <a:ext cx="175929" cy="1759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8BC12-9555-43A6-ADB3-4F4669EAF7F2}">
      <dsp:nvSpPr>
        <dsp:cNvPr id="0" name=""/>
        <dsp:cNvSpPr/>
      </dsp:nvSpPr>
      <dsp:spPr>
        <a:xfrm>
          <a:off x="512049" y="633064"/>
          <a:ext cx="276460" cy="276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B4F40-26C2-4372-8040-726FAB95A255}">
      <dsp:nvSpPr>
        <dsp:cNvPr id="0" name=""/>
        <dsp:cNvSpPr/>
      </dsp:nvSpPr>
      <dsp:spPr>
        <a:xfrm>
          <a:off x="758352" y="362132"/>
          <a:ext cx="175929" cy="175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2C9C9-85BA-4500-BBC9-F71BE5E7CC77}">
      <dsp:nvSpPr>
        <dsp:cNvPr id="0" name=""/>
        <dsp:cNvSpPr/>
      </dsp:nvSpPr>
      <dsp:spPr>
        <a:xfrm>
          <a:off x="1078544" y="263612"/>
          <a:ext cx="175929" cy="17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0360A-D035-4429-B136-51A7CDEA4E36}">
      <dsp:nvSpPr>
        <dsp:cNvPr id="0" name=""/>
        <dsp:cNvSpPr/>
      </dsp:nvSpPr>
      <dsp:spPr>
        <a:xfrm>
          <a:off x="1472626" y="436023"/>
          <a:ext cx="175929" cy="175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E344F-C0CB-417E-94B2-3092ABCC9E83}">
      <dsp:nvSpPr>
        <dsp:cNvPr id="0" name=""/>
        <dsp:cNvSpPr/>
      </dsp:nvSpPr>
      <dsp:spPr>
        <a:xfrm>
          <a:off x="1718926" y="559174"/>
          <a:ext cx="276460" cy="2764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964B8-3B79-4BCE-994C-93091C1D80AB}">
      <dsp:nvSpPr>
        <dsp:cNvPr id="0" name=""/>
        <dsp:cNvSpPr/>
      </dsp:nvSpPr>
      <dsp:spPr>
        <a:xfrm>
          <a:off x="2063750" y="830105"/>
          <a:ext cx="175929" cy="1759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405CF-C5F0-4A19-B296-16CD6DCA27F0}">
      <dsp:nvSpPr>
        <dsp:cNvPr id="0" name=""/>
        <dsp:cNvSpPr/>
      </dsp:nvSpPr>
      <dsp:spPr>
        <a:xfrm>
          <a:off x="2211531" y="1101037"/>
          <a:ext cx="175929" cy="175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F5246-776A-463B-9388-A5A5F96F8273}">
      <dsp:nvSpPr>
        <dsp:cNvPr id="0" name=""/>
        <dsp:cNvSpPr/>
      </dsp:nvSpPr>
      <dsp:spPr>
        <a:xfrm>
          <a:off x="930766" y="583804"/>
          <a:ext cx="452390" cy="45239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AB1B4-91BC-4D06-99DA-3E4B717BD88B}">
      <dsp:nvSpPr>
        <dsp:cNvPr id="0" name=""/>
        <dsp:cNvSpPr/>
      </dsp:nvSpPr>
      <dsp:spPr>
        <a:xfrm>
          <a:off x="41713" y="1519749"/>
          <a:ext cx="175929" cy="175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B1BBB-A360-4913-8086-94B46806C8B3}">
      <dsp:nvSpPr>
        <dsp:cNvPr id="0" name=""/>
        <dsp:cNvSpPr/>
      </dsp:nvSpPr>
      <dsp:spPr>
        <a:xfrm>
          <a:off x="117967" y="1741421"/>
          <a:ext cx="276460" cy="2764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86723-A801-430F-AAAD-5A2DCE7E2853}">
      <dsp:nvSpPr>
        <dsp:cNvPr id="0" name=""/>
        <dsp:cNvSpPr/>
      </dsp:nvSpPr>
      <dsp:spPr>
        <a:xfrm>
          <a:off x="487418" y="1938462"/>
          <a:ext cx="402124" cy="402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3C929-0F8A-46F6-B152-E16D33EA96A1}">
      <dsp:nvSpPr>
        <dsp:cNvPr id="0" name=""/>
        <dsp:cNvSpPr/>
      </dsp:nvSpPr>
      <dsp:spPr>
        <a:xfrm>
          <a:off x="1004653" y="2258654"/>
          <a:ext cx="175929" cy="175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43377-1138-417A-B24A-C26736F2FEE0}">
      <dsp:nvSpPr>
        <dsp:cNvPr id="0" name=""/>
        <dsp:cNvSpPr/>
      </dsp:nvSpPr>
      <dsp:spPr>
        <a:xfrm>
          <a:off x="1103173" y="1938462"/>
          <a:ext cx="276460" cy="2764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4C1A3-785F-46DD-A097-FAB5E0622A5C}">
      <dsp:nvSpPr>
        <dsp:cNvPr id="0" name=""/>
        <dsp:cNvSpPr/>
      </dsp:nvSpPr>
      <dsp:spPr>
        <a:xfrm>
          <a:off x="1349475" y="2283284"/>
          <a:ext cx="175929" cy="175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0F68E-C963-4639-A2E9-B936D6D25DC4}">
      <dsp:nvSpPr>
        <dsp:cNvPr id="0" name=""/>
        <dsp:cNvSpPr/>
      </dsp:nvSpPr>
      <dsp:spPr>
        <a:xfrm>
          <a:off x="1571145" y="1889202"/>
          <a:ext cx="402124" cy="4021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BDAEC-13F8-4646-B2F9-E23C68DB9952}">
      <dsp:nvSpPr>
        <dsp:cNvPr id="0" name=""/>
        <dsp:cNvSpPr/>
      </dsp:nvSpPr>
      <dsp:spPr>
        <a:xfrm>
          <a:off x="2113009" y="1790681"/>
          <a:ext cx="276460" cy="276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54ACD-06CF-4990-8C57-36A7BD7CF827}">
      <dsp:nvSpPr>
        <dsp:cNvPr id="0" name=""/>
        <dsp:cNvSpPr/>
      </dsp:nvSpPr>
      <dsp:spPr>
        <a:xfrm>
          <a:off x="2396112" y="632654"/>
          <a:ext cx="811926" cy="1550055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58BBF-11AF-4D5C-8017-101EFA120CBF}">
      <dsp:nvSpPr>
        <dsp:cNvPr id="0" name=""/>
        <dsp:cNvSpPr/>
      </dsp:nvSpPr>
      <dsp:spPr>
        <a:xfrm>
          <a:off x="2993447" y="632654"/>
          <a:ext cx="811926" cy="1550055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363BA-BCFF-4968-8B9B-0B9602972C17}">
      <dsp:nvSpPr>
        <dsp:cNvPr id="0" name=""/>
        <dsp:cNvSpPr/>
      </dsp:nvSpPr>
      <dsp:spPr>
        <a:xfrm>
          <a:off x="3982894" y="245264"/>
          <a:ext cx="2343800" cy="2343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支払いを要求する内容の電話・メールが届く。</a:t>
          </a:r>
          <a:endParaRPr kumimoji="1" lang="ja-JP" altLang="en-US" sz="2400" kern="1200" dirty="0"/>
        </a:p>
      </dsp:txBody>
      <dsp:txXfrm>
        <a:off x="4326136" y="588506"/>
        <a:ext cx="1657316" cy="1657316"/>
      </dsp:txXfrm>
    </dsp:sp>
    <dsp:sp modelId="{273D2243-37E8-4EF1-9A10-80C57858BC31}">
      <dsp:nvSpPr>
        <dsp:cNvPr id="0" name=""/>
        <dsp:cNvSpPr/>
      </dsp:nvSpPr>
      <dsp:spPr>
        <a:xfrm>
          <a:off x="4112353" y="2725675"/>
          <a:ext cx="2214343" cy="136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着信拒否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受信拒否を設定する</a:t>
          </a:r>
          <a:endParaRPr kumimoji="1" lang="ja-JP" altLang="en-US" sz="2400" kern="1200" dirty="0"/>
        </a:p>
      </dsp:txBody>
      <dsp:txXfrm>
        <a:off x="4112353" y="2725675"/>
        <a:ext cx="2214343" cy="1365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2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1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7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94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4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96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5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49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80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48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28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39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55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9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64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7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2014/3/11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560840" cy="186308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不当請求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～解説編～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5717287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制作：</a:t>
            </a:r>
            <a:r>
              <a:rPr lang="en-US" altLang="ja-JP" sz="2000" dirty="0">
                <a:solidFill>
                  <a:prstClr val="black"/>
                </a:solidFill>
                <a:latin typeface="Constantia"/>
                <a:ea typeface="HGS明朝E"/>
              </a:rPr>
              <a:t>NPO</a:t>
            </a:r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法人ＩＴサポートさが</a:t>
            </a:r>
          </a:p>
        </p:txBody>
      </p:sp>
    </p:spTree>
    <p:extLst>
      <p:ext uri="{BB962C8B-B14F-4D97-AF65-F5344CB8AC3E}">
        <p14:creationId xmlns:p14="http://schemas.microsoft.com/office/powerpoint/2010/main" val="1112277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99" y="1116386"/>
            <a:ext cx="2737112" cy="164226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99591" y="3073712"/>
            <a:ext cx="7868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※</a:t>
            </a:r>
            <a:r>
              <a:rPr lang="ja-JP" altLang="en-US" sz="2800" b="1" dirty="0">
                <a:solidFill>
                  <a:srgbClr val="FF0000"/>
                </a:solidFill>
              </a:rPr>
              <a:t>絶対にお金を振り込んではいけません！！</a:t>
            </a:r>
            <a:endParaRPr lang="ja-JP" altLang="en-US" sz="2800" b="1" dirty="0">
              <a:solidFill>
                <a:prstClr val="black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277916"/>
            <a:ext cx="2326206" cy="13957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下矢印 6"/>
          <p:cNvSpPr/>
          <p:nvPr/>
        </p:nvSpPr>
        <p:spPr>
          <a:xfrm>
            <a:off x="6804248" y="3682278"/>
            <a:ext cx="864096" cy="576064"/>
          </a:xfrm>
          <a:prstGeom prst="downArrow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074" y="11663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prstClr val="black"/>
                </a:solidFill>
              </a:rPr>
              <a:t>☆不当請求</a:t>
            </a:r>
            <a:r>
              <a:rPr lang="ja-JP" altLang="en-US" sz="3600" dirty="0" smtClean="0">
                <a:solidFill>
                  <a:prstClr val="black"/>
                </a:solidFill>
              </a:rPr>
              <a:t>にあった</a:t>
            </a:r>
            <a:r>
              <a:rPr lang="ja-JP" altLang="en-US" sz="3600" dirty="0">
                <a:solidFill>
                  <a:prstClr val="black"/>
                </a:solidFill>
              </a:rPr>
              <a:t>場合の対処法☆</a:t>
            </a:r>
          </a:p>
        </p:txBody>
      </p:sp>
      <p:sp>
        <p:nvSpPr>
          <p:cNvPr id="19" name="横巻き 18"/>
          <p:cNvSpPr/>
          <p:nvPr/>
        </p:nvSpPr>
        <p:spPr>
          <a:xfrm>
            <a:off x="287360" y="1080000"/>
            <a:ext cx="3419912" cy="159364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その１：</a:t>
            </a:r>
            <a:endParaRPr lang="en-US" altLang="ja-JP" sz="2400" b="1" dirty="0">
              <a:solidFill>
                <a:sysClr val="windowText" lastClr="000000"/>
              </a:solidFill>
            </a:endParaRPr>
          </a:p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　慌てて支払わない！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632" y="4258342"/>
            <a:ext cx="3356872" cy="2014123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13074" y="4024212"/>
            <a:ext cx="54385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有料サイトに登録するつもりがないので、契約は成立せず、料金を支払う必要はありません。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srgbClr val="0070C0"/>
                </a:solidFill>
              </a:rPr>
              <a:t>無視</a:t>
            </a:r>
            <a:r>
              <a:rPr lang="ja-JP" altLang="en-US" sz="2400" dirty="0">
                <a:solidFill>
                  <a:prstClr val="black"/>
                </a:solidFill>
              </a:rPr>
              <a:t>して放っておきましょう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請求画面の消し方は、相手にたずねなくても自分で処理できます。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横巻き 2"/>
          <p:cNvSpPr/>
          <p:nvPr/>
        </p:nvSpPr>
        <p:spPr>
          <a:xfrm>
            <a:off x="360000" y="1080000"/>
            <a:ext cx="4067984" cy="1340888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その２：</a:t>
            </a:r>
            <a:endParaRPr lang="en-US" altLang="ja-JP" sz="2400" b="1" dirty="0">
              <a:solidFill>
                <a:sysClr val="windowText" lastClr="000000"/>
              </a:solidFill>
            </a:endParaRPr>
          </a:p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　相手業者に連絡しない！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39952" y="1246806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>
                <a:solidFill>
                  <a:srgbClr val="FF0000"/>
                </a:solidFill>
              </a:rPr>
              <a:t>相手業者に電話したり、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　　確認のメールは</a:t>
            </a:r>
            <a:r>
              <a:rPr lang="ja-JP" altLang="en-US" sz="2800" dirty="0" smtClean="0">
                <a:solidFill>
                  <a:srgbClr val="FF0000"/>
                </a:solidFill>
              </a:rPr>
              <a:t>送らない</a:t>
            </a:r>
            <a:r>
              <a:rPr lang="en-US" altLang="ja-JP" sz="2800" dirty="0">
                <a:solidFill>
                  <a:srgbClr val="FF0000"/>
                </a:solidFill>
              </a:rPr>
              <a:t>!!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858415120"/>
              </p:ext>
            </p:extLst>
          </p:nvPr>
        </p:nvGraphicFramePr>
        <p:xfrm>
          <a:off x="1701687" y="2276872"/>
          <a:ext cx="6326697" cy="421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93575" y="339938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もしも</a:t>
            </a:r>
            <a:r>
              <a:rPr lang="en-US" altLang="ja-JP" sz="2400" dirty="0">
                <a:solidFill>
                  <a:prstClr val="black"/>
                </a:solidFill>
              </a:rPr>
              <a:t>…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974267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＝　相手に自分の連絡先を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　　　教えてしまう事になる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074" y="11663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prstClr val="black"/>
                </a:solidFill>
              </a:rPr>
              <a:t>☆不当請求に遭った場合の対処法☆</a:t>
            </a:r>
          </a:p>
        </p:txBody>
      </p:sp>
    </p:spTree>
    <p:extLst>
      <p:ext uri="{BB962C8B-B14F-4D97-AF65-F5344CB8AC3E}">
        <p14:creationId xmlns:p14="http://schemas.microsoft.com/office/powerpoint/2010/main" val="36796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854282" y="3705608"/>
            <a:ext cx="5230567" cy="1362449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73595" y="3697003"/>
            <a:ext cx="2552053" cy="1328023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</a:rPr>
              <a:t>・</a:t>
            </a:r>
            <a:r>
              <a:rPr lang="en-US" altLang="ja-JP" b="1" dirty="0">
                <a:solidFill>
                  <a:prstClr val="black"/>
                </a:solidFill>
              </a:rPr>
              <a:t>IP</a:t>
            </a:r>
            <a:r>
              <a:rPr lang="ja-JP" altLang="en-US" b="1" dirty="0">
                <a:solidFill>
                  <a:prstClr val="black"/>
                </a:solidFill>
              </a:rPr>
              <a:t>アドレス</a:t>
            </a:r>
            <a:br>
              <a:rPr lang="ja-JP" altLang="en-US" b="1" dirty="0">
                <a:solidFill>
                  <a:prstClr val="black"/>
                </a:solidFill>
              </a:rPr>
            </a:br>
            <a:r>
              <a:rPr lang="ja-JP" altLang="en-US" b="1" dirty="0">
                <a:solidFill>
                  <a:prstClr val="black"/>
                </a:solidFill>
              </a:rPr>
              <a:t>・パソコンの使用</a:t>
            </a:r>
            <a:r>
              <a:rPr lang="en-US" altLang="ja-JP" b="1" dirty="0">
                <a:solidFill>
                  <a:prstClr val="black"/>
                </a:solidFill>
              </a:rPr>
              <a:t>OS</a:t>
            </a:r>
            <a:br>
              <a:rPr lang="en-US" altLang="ja-JP" b="1" dirty="0">
                <a:solidFill>
                  <a:prstClr val="black"/>
                </a:solidFill>
              </a:rPr>
            </a:br>
            <a:r>
              <a:rPr lang="ja-JP" altLang="en-US" b="1" dirty="0">
                <a:solidFill>
                  <a:prstClr val="black"/>
                </a:solidFill>
              </a:rPr>
              <a:t>・プロバイダー</a:t>
            </a:r>
            <a:br>
              <a:rPr lang="ja-JP" altLang="en-US" b="1" dirty="0">
                <a:solidFill>
                  <a:prstClr val="black"/>
                </a:solidFill>
              </a:rPr>
            </a:br>
            <a:r>
              <a:rPr lang="ja-JP" altLang="en-US" b="1" dirty="0">
                <a:solidFill>
                  <a:prstClr val="black"/>
                </a:solidFill>
              </a:rPr>
              <a:t>・リンク元ドメイン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4563" y="3262467"/>
            <a:ext cx="5446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prstClr val="black"/>
                </a:solidFill>
              </a:rPr>
              <a:t>▼ネット上で通常、だれでも取得可能な情報</a:t>
            </a:r>
          </a:p>
        </p:txBody>
      </p:sp>
      <p:sp>
        <p:nvSpPr>
          <p:cNvPr id="9" name="横巻き 8"/>
          <p:cNvSpPr/>
          <p:nvPr/>
        </p:nvSpPr>
        <p:spPr>
          <a:xfrm>
            <a:off x="360000" y="762963"/>
            <a:ext cx="6991416" cy="1481647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その３：</a:t>
            </a:r>
            <a:endParaRPr lang="en-US" altLang="ja-JP" sz="2400" b="1" dirty="0">
              <a:solidFill>
                <a:sysClr val="windowText" lastClr="000000"/>
              </a:solidFill>
            </a:endParaRPr>
          </a:p>
          <a:p>
            <a:r>
              <a:rPr lang="ja-JP" altLang="en-US" sz="2400" b="1" dirty="0">
                <a:solidFill>
                  <a:sysClr val="windowText" lastClr="000000"/>
                </a:solidFill>
              </a:rPr>
              <a:t>　個体識別番号から名前や住所は分からない！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074" y="11663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prstClr val="black"/>
                </a:solidFill>
              </a:rPr>
              <a:t>☆不当請求に遭った場合の対処法☆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30046" y="2244610"/>
            <a:ext cx="8118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個人情報を入力したりメールや電話で伝えていなければ、サイト側はあなたを突き止めることはできません。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0046" y="566724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※</a:t>
            </a:r>
            <a:r>
              <a:rPr lang="ja-JP" altLang="en-US" sz="2400" dirty="0">
                <a:solidFill>
                  <a:prstClr val="black"/>
                </a:solidFill>
              </a:rPr>
              <a:t>これらの情報から 「詳細な住所、氏名、電話番号」 など</a:t>
            </a:r>
            <a:r>
              <a:rPr lang="ja-JP" altLang="en-US" sz="2400" dirty="0">
                <a:solidFill>
                  <a:srgbClr val="C00000"/>
                </a:solidFill>
              </a:rPr>
              <a:t>個人を特定する情報</a:t>
            </a:r>
            <a:r>
              <a:rPr lang="ja-JP" altLang="en-US" sz="2400" dirty="0">
                <a:solidFill>
                  <a:prstClr val="black"/>
                </a:solidFill>
              </a:rPr>
              <a:t>は取得できません。</a:t>
            </a:r>
          </a:p>
        </p:txBody>
      </p:sp>
      <p:sp>
        <p:nvSpPr>
          <p:cNvPr id="13" name="正方形/長方形 4"/>
          <p:cNvSpPr/>
          <p:nvPr/>
        </p:nvSpPr>
        <p:spPr>
          <a:xfrm>
            <a:off x="4532796" y="3697003"/>
            <a:ext cx="2552053" cy="1021556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</a:rPr>
              <a:t>・携帯電話の機種名</a:t>
            </a:r>
            <a:br>
              <a:rPr lang="ja-JP" altLang="en-US" b="1" dirty="0">
                <a:solidFill>
                  <a:prstClr val="black"/>
                </a:solidFill>
              </a:rPr>
            </a:br>
            <a:r>
              <a:rPr lang="ja-JP" altLang="en-US" b="1" dirty="0">
                <a:solidFill>
                  <a:prstClr val="black"/>
                </a:solidFill>
              </a:rPr>
              <a:t>・個体識別番号</a:t>
            </a:r>
            <a:r>
              <a:rPr lang="en-US" altLang="ja-JP" b="1" dirty="0">
                <a:solidFill>
                  <a:prstClr val="black"/>
                </a:solidFill>
              </a:rPr>
              <a:t/>
            </a:r>
            <a:br>
              <a:rPr lang="en-US" altLang="ja-JP" b="1" dirty="0">
                <a:solidFill>
                  <a:prstClr val="black"/>
                </a:solidFill>
              </a:rPr>
            </a:br>
            <a:r>
              <a:rPr lang="ja-JP" altLang="en-US" b="1" dirty="0">
                <a:solidFill>
                  <a:prstClr val="black"/>
                </a:solidFill>
              </a:rPr>
              <a:t>・位置情報</a:t>
            </a:r>
          </a:p>
        </p:txBody>
      </p:sp>
      <p:sp>
        <p:nvSpPr>
          <p:cNvPr id="17" name="下矢印 16"/>
          <p:cNvSpPr/>
          <p:nvPr/>
        </p:nvSpPr>
        <p:spPr>
          <a:xfrm>
            <a:off x="3534992" y="5058312"/>
            <a:ext cx="1190656" cy="609715"/>
          </a:xfrm>
          <a:prstGeom prst="downArrow">
            <a:avLst>
              <a:gd name="adj1" fmla="val 78054"/>
              <a:gd name="adj2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ッシュピン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プッシュピン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プッシュピ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187</Words>
  <Application>Microsoft Office PowerPoint</Application>
  <PresentationFormat>画面に合わせる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プッシュピン</vt:lpstr>
      <vt:lpstr>1_Office ​​テーマ</vt:lpstr>
      <vt:lpstr>不当請求  ～解説編～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不当請求  ～解説編～</dc:title>
  <dc:creator>Lenovo10</dc:creator>
  <cp:lastModifiedBy>NB-com</cp:lastModifiedBy>
  <cp:revision>3</cp:revision>
  <dcterms:created xsi:type="dcterms:W3CDTF">2014-02-20T05:14:50Z</dcterms:created>
  <dcterms:modified xsi:type="dcterms:W3CDTF">2014-03-11T06:34:20Z</dcterms:modified>
</cp:coreProperties>
</file>